
<file path=[Content_Types].xml><?xml version="1.0" encoding="utf-8"?>
<Types xmlns="http://schemas.openxmlformats.org/package/2006/content-types">
  <Default ContentType="application/xml" Extension="xml"/>
  <Default ContentType="image/png" Extension="png"/>
  <Default ContentType="image/jpeg" Extension="jpe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1.xml"/>
  <Override ContentType="application/vnd.openxmlformats-officedocument.presentationml.slideLayout+xml" PartName="/ppt/slideLayouts/slideLayout3.xml"/>
  <Override ContentType="application/vnd.openxmlformats-officedocument.presentationml.slideLayout+xml" PartName="/ppt/slideLayouts/slideLayout18.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17.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ms-powerpoint.comments+xml" PartName="/ppt/comments/modernComment_106_0.xml"/>
  <Override ContentType="application/vnd.ms-powerpoint.comments+xml" PartName="/ppt/comments/modernComment_101_0.xml"/>
  <Override ContentType="application/vnd.ms-powerpoint.comments+xml" PartName="/ppt/comments/modernComment_10C_0.xml"/>
  <Override ContentType="application/vnd.ms-powerpoint.comments+xml" PartName="/ppt/comments/modernComment_116_EB45B74E.xml"/>
  <Override ContentType="application/vnd.ms-powerpoint.comments+xml" PartName="/ppt/comments/modernComment_10A_0.xml"/>
  <Override ContentType="application/vnd.ms-powerpoint.comments+xml" PartName="/ppt/comments/modernComment_111_0.xml"/>
  <Override ContentType="application/vnd.ms-powerpoint.comments+xml" PartName="/ppt/comments/modernComment_105_0.xml"/>
  <Override ContentType="application/vnd.ms-powerpoint.comments+xml" PartName="/ppt/comments/modernComment_114_0.xml"/>
  <Override ContentType="application/vnd.ms-powerpoint.comments+xml" PartName="/ppt/comments/modernComment_10F_0.xml"/>
  <Override ContentType="application/vnd.ms-powerpoint.comments+xml" PartName="/ppt/comments/modernComment_110_0.xml"/>
  <Override ContentType="application/vnd.ms-powerpoint.comments+xml" PartName="/ppt/comments/modernComment_10B_0.xml"/>
  <Override ContentType="application/vnd.ms-powerpoint.comments+xml" PartName="/ppt/comments/modernComment_109_0.xml"/>
  <Override ContentType="application/vnd.ms-powerpoint.comments+xml" PartName="/ppt/comments/modernComment_113_0.xml"/>
  <Override ContentType="application/vnd.ms-powerpoint.comments+xml" PartName="/ppt/comments/modernComment_103_0.xml"/>
  <Override ContentType="application/vnd.ms-powerpoint.comments+xml" PartName="/ppt/comments/modernComment_104_0.xml"/>
  <Override ContentType="application/vnd.ms-powerpoint.comments+xml" PartName="/ppt/comments/modernComment_10E_0.xml"/>
  <Override ContentType="application/vnd.ms-powerpoint.comments+xml" PartName="/ppt/comments/modernComment_117_95F9F5B4.xml"/>
  <Override ContentType="application/vnd.ms-powerpoint.comments+xml" PartName="/ppt/comments/modernComment_108_0.xml"/>
  <Override ContentType="application/vnd.ms-powerpoint.comments+xml" PartName="/ppt/comments/modernComment_10D_0.xml"/>
  <Override ContentType="application/vnd.ms-powerpoint.comments+xml" PartName="/ppt/comments/modernComment_118_E9662E46.xml"/>
  <Override ContentType="application/vnd.ms-powerpoint.comments+xml" PartName="/ppt/comments/modernComment_102_0.xml"/>
  <Override ContentType="application/vnd.ms-powerpoint.comments+xml" PartName="/ppt/comments/modernComment_112_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1.xml><?xml version="1.0" encoding="utf-8"?>
<a:tblStyleLst xmlns:a="http://schemas.openxmlformats.org/drawingml/2006/main" xmlns:r="http://schemas.openxmlformats.org/officeDocument/2006/relationships" def="{90651C3A-4460-11DB-9652-00E08161165F}">
  <a:tblStyle styleId="{486ADD52-B546-4F47-908B-CAEFE636424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tableStyles" Target="tableStyles1.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modernComment_101_0.xml><?xml version="1.0" encoding="utf-8"?>
<p188:cmLst xmlns:a="http://schemas.openxmlformats.org/drawingml/2006/main" xmlns:r="http://schemas.openxmlformats.org/officeDocument/2006/relationships" xmlns:p188="http://schemas.microsoft.com/office/powerpoint/2018/8/main">
  <p188:cm id="{CC8E001C-3210-FD46-AEF1-62DF99582010}" authorId="{F8073289-6F53-2230-633B-88F18ABA9D42}" created="2021-12-16T04:41:36.938">
    <pc:sldMkLst xmlns:pc="http://schemas.microsoft.com/office/powerpoint/2013/main/command">
      <pc:docMk/>
      <pc:sldMk cId="0" sldId="257"/>
    </pc:sldMkLst>
    <p188:txBody>
      <a:bodyPr/>
      <a:lstStyle/>
      <a:p>
        <a:r>
          <a:rPr lang="es-MX"/>
          <a:t>AXEL</a:t>
        </a:r>
      </a:p>
    </p188:txBody>
  </p188:cm>
</p188:cmLst>
</file>

<file path=ppt/comments/modernComment_102_0.xml><?xml version="1.0" encoding="utf-8"?>
<p188:cmLst xmlns:a="http://schemas.openxmlformats.org/drawingml/2006/main" xmlns:r="http://schemas.openxmlformats.org/officeDocument/2006/relationships" xmlns:p188="http://schemas.microsoft.com/office/powerpoint/2018/8/main">
  <p188:cm id="{5BE14507-894B-3845-A9FA-C3FA7C5BDB98}" authorId="{F8073289-6F53-2230-633B-88F18ABA9D42}" created="2021-12-16T04:41:55.151">
    <pc:sldMkLst xmlns:pc="http://schemas.microsoft.com/office/powerpoint/2013/main/command">
      <pc:docMk/>
      <pc:sldMk cId="0" sldId="258"/>
    </pc:sldMkLst>
    <p188:txBody>
      <a:bodyPr/>
      <a:lstStyle/>
      <a:p>
        <a:r>
          <a:rPr lang="es-MX"/>
          <a:t>AXEL
</a:t>
        </a:r>
      </a:p>
    </p188:txBody>
  </p188:cm>
</p188:cmLst>
</file>

<file path=ppt/comments/modernComment_103_0.xml><?xml version="1.0" encoding="utf-8"?>
<p188:cmLst xmlns:a="http://schemas.openxmlformats.org/drawingml/2006/main" xmlns:r="http://schemas.openxmlformats.org/officeDocument/2006/relationships" xmlns:p188="http://schemas.microsoft.com/office/powerpoint/2018/8/main">
  <p188:cm id="{252B5108-AABB-4548-B86C-C53A1150B483}" authorId="{F8073289-6F53-2230-633B-88F18ABA9D42}" created="2021-12-16T04:42:23.703">
    <pc:sldMkLst xmlns:pc="http://schemas.microsoft.com/office/powerpoint/2013/main/command">
      <pc:docMk/>
      <pc:sldMk cId="0" sldId="259"/>
    </pc:sldMkLst>
    <p188:txBody>
      <a:bodyPr/>
      <a:lstStyle/>
      <a:p>
        <a:r>
          <a:rPr lang="es-MX"/>
          <a:t>AXEL</a:t>
        </a:r>
      </a:p>
    </p188:txBody>
  </p188:cm>
</p188:cmLst>
</file>

<file path=ppt/comments/modernComment_104_0.xml><?xml version="1.0" encoding="utf-8"?>
<p188:cmLst xmlns:a="http://schemas.openxmlformats.org/drawingml/2006/main" xmlns:r="http://schemas.openxmlformats.org/officeDocument/2006/relationships" xmlns:p188="http://schemas.microsoft.com/office/powerpoint/2018/8/main">
  <p188:cm id="{5278110D-3C10-7F4A-966D-7FB5C8F2B035}" authorId="{F8073289-6F53-2230-633B-88F18ABA9D42}" created="2021-12-16T04:46:09.290">
    <pc:sldMkLst xmlns:pc="http://schemas.microsoft.com/office/powerpoint/2013/main/command">
      <pc:docMk/>
      <pc:sldMk cId="0" sldId="260"/>
    </pc:sldMkLst>
    <p188:txBody>
      <a:bodyPr/>
      <a:lstStyle/>
      <a:p>
        <a:r>
          <a:rPr lang="es-MX"/>
          <a:t>SAUL
</a:t>
        </a:r>
      </a:p>
    </p188:txBody>
  </p188:cm>
</p188:cmLst>
</file>

<file path=ppt/comments/modernComment_105_0.xml><?xml version="1.0" encoding="utf-8"?>
<p188:cmLst xmlns:a="http://schemas.openxmlformats.org/drawingml/2006/main" xmlns:r="http://schemas.openxmlformats.org/officeDocument/2006/relationships" xmlns:p188="http://schemas.microsoft.com/office/powerpoint/2018/8/main">
  <p188:cm id="{85AE67C2-7FF6-CF46-9C0F-8FC785E07464}" authorId="{F8073289-6F53-2230-633B-88F18ABA9D42}" created="2021-12-16T04:46:20.415">
    <pc:sldMkLst xmlns:pc="http://schemas.microsoft.com/office/powerpoint/2013/main/command">
      <pc:docMk/>
      <pc:sldMk cId="0" sldId="261"/>
    </pc:sldMkLst>
    <p188:txBody>
      <a:bodyPr/>
      <a:lstStyle/>
      <a:p>
        <a:r>
          <a:rPr lang="es-MX"/>
          <a:t>OSCAR</a:t>
        </a:r>
      </a:p>
    </p188:txBody>
  </p188:cm>
</p188:cmLst>
</file>

<file path=ppt/comments/modernComment_106_0.xml><?xml version="1.0" encoding="utf-8"?>
<p188:cmLst xmlns:a="http://schemas.openxmlformats.org/drawingml/2006/main" xmlns:r="http://schemas.openxmlformats.org/officeDocument/2006/relationships" xmlns:p188="http://schemas.microsoft.com/office/powerpoint/2018/8/main">
  <p188:cm id="{4748F295-0252-444F-A888-4C5CB76C22A2}" authorId="{F8073289-6F53-2230-633B-88F18ABA9D42}" created="2021-12-16T23:45:02.097">
    <ac:deMkLst xmlns:ac="http://schemas.microsoft.com/office/drawing/2013/main/command">
      <pc:docMk xmlns:pc="http://schemas.microsoft.com/office/powerpoint/2013/main/command"/>
      <pc:sldMk xmlns:pc="http://schemas.microsoft.com/office/powerpoint/2013/main/command" cId="0" sldId="262"/>
      <ac:spMk id="582" creationId="{00000000-0000-0000-0000-000000000000}"/>
    </ac:deMkLst>
    <p188:txBody>
      <a:bodyPr/>
      <a:lstStyle/>
      <a:p>
        <a:r>
          <a:rPr lang="es-MX"/>
          <a:t>OSCAR
</a:t>
        </a:r>
      </a:p>
    </p188:txBody>
  </p188:cm>
</p188:cmLst>
</file>

<file path=ppt/comments/modernComment_108_0.xml><?xml version="1.0" encoding="utf-8"?>
<p188:cmLst xmlns:a="http://schemas.openxmlformats.org/drawingml/2006/main" xmlns:r="http://schemas.openxmlformats.org/officeDocument/2006/relationships" xmlns:p188="http://schemas.microsoft.com/office/powerpoint/2018/8/main">
  <p188:cm id="{A7B12F7B-22F1-964A-816D-FB8497421332}" authorId="{F8073289-6F53-2230-633B-88F18ABA9D42}" created="2021-12-16T04:47:15.092">
    <pc:sldMkLst xmlns:pc="http://schemas.microsoft.com/office/powerpoint/2013/main/command">
      <pc:docMk/>
      <pc:sldMk cId="0" sldId="264"/>
    </pc:sldMkLst>
    <p188:txBody>
      <a:bodyPr/>
      <a:lstStyle/>
      <a:p>
        <a:r>
          <a:rPr lang="es-MX"/>
          <a:t>ERNESTO</a:t>
        </a:r>
      </a:p>
    </p188:txBody>
  </p188:cm>
</p188:cmLst>
</file>

<file path=ppt/comments/modernComment_109_0.xml><?xml version="1.0" encoding="utf-8"?>
<p188:cmLst xmlns:a="http://schemas.openxmlformats.org/drawingml/2006/main" xmlns:r="http://schemas.openxmlformats.org/officeDocument/2006/relationships" xmlns:p188="http://schemas.microsoft.com/office/powerpoint/2018/8/main">
  <p188:cm id="{8AC0CFE2-D9E1-6E4A-B6F9-704EC40208CB}" authorId="{F8073289-6F53-2230-633B-88F18ABA9D42}" created="2021-12-16T04:47:43.047">
    <pc:sldMkLst xmlns:pc="http://schemas.microsoft.com/office/powerpoint/2013/main/command">
      <pc:docMk/>
      <pc:sldMk cId="0" sldId="265"/>
    </pc:sldMkLst>
    <p188:txBody>
      <a:bodyPr/>
      <a:lstStyle/>
      <a:p>
        <a:r>
          <a:rPr lang="es-MX"/>
          <a:t>OSCAR</a:t>
        </a:r>
      </a:p>
    </p188:txBody>
  </p188:cm>
</p188:cmLst>
</file>

<file path=ppt/comments/modernComment_10A_0.xml><?xml version="1.0" encoding="utf-8"?>
<p188:cmLst xmlns:a="http://schemas.openxmlformats.org/drawingml/2006/main" xmlns:r="http://schemas.openxmlformats.org/officeDocument/2006/relationships" xmlns:p188="http://schemas.microsoft.com/office/powerpoint/2018/8/main">
  <p188:cm id="{0CBF43D0-488B-1740-AD9D-31C72A449145}" authorId="{F8073289-6F53-2230-633B-88F18ABA9D42}" created="2021-12-16T04:49:17.998">
    <pc:sldMkLst xmlns:pc="http://schemas.microsoft.com/office/powerpoint/2013/main/command">
      <pc:docMk/>
      <pc:sldMk cId="0" sldId="266"/>
    </pc:sldMkLst>
    <p188:txBody>
      <a:bodyPr/>
      <a:lstStyle/>
      <a:p>
        <a:r>
          <a:rPr lang="es-MX"/>
          <a:t>ERNESTO</a:t>
        </a:r>
      </a:p>
    </p188:txBody>
  </p188:cm>
</p188:cmLst>
</file>

<file path=ppt/comments/modernComment_10B_0.xml><?xml version="1.0" encoding="utf-8"?>
<p188:cmLst xmlns:a="http://schemas.openxmlformats.org/drawingml/2006/main" xmlns:r="http://schemas.openxmlformats.org/officeDocument/2006/relationships" xmlns:p188="http://schemas.microsoft.com/office/powerpoint/2018/8/main">
  <p188:cm id="{0177A434-8078-8149-9E2F-7229AB77AAC1}" authorId="{F8073289-6F53-2230-633B-88F18ABA9D42}" created="2021-12-16T04:49:49.970">
    <pc:sldMkLst xmlns:pc="http://schemas.microsoft.com/office/powerpoint/2013/main/command">
      <pc:docMk/>
      <pc:sldMk cId="0" sldId="267"/>
    </pc:sldMkLst>
    <p188:txBody>
      <a:bodyPr/>
      <a:lstStyle/>
      <a:p>
        <a:r>
          <a:rPr lang="es-MX"/>
          <a:t>AXEL</a:t>
        </a:r>
      </a:p>
    </p188:txBody>
  </p188:cm>
</p188:cmLst>
</file>

<file path=ppt/comments/modernComment_10C_0.xml><?xml version="1.0" encoding="utf-8"?>
<p188:cmLst xmlns:a="http://schemas.openxmlformats.org/drawingml/2006/main" xmlns:r="http://schemas.openxmlformats.org/officeDocument/2006/relationships" xmlns:p188="http://schemas.microsoft.com/office/powerpoint/2018/8/main">
  <p188:cm id="{E20EEBC3-6789-E041-A821-8B167A50F367}" authorId="{F8073289-6F53-2230-633B-88F18ABA9D42}" created="2021-12-16T04:49:58.138">
    <pc:sldMkLst xmlns:pc="http://schemas.microsoft.com/office/powerpoint/2013/main/command">
      <pc:docMk/>
      <pc:sldMk cId="0" sldId="268"/>
    </pc:sldMkLst>
    <p188:txBody>
      <a:bodyPr/>
      <a:lstStyle/>
      <a:p>
        <a:r>
          <a:rPr lang="es-MX"/>
          <a:t>AXEL</a:t>
        </a:r>
      </a:p>
    </p188:txBody>
  </p188:cm>
</p188:cmLst>
</file>

<file path=ppt/comments/modernComment_10D_0.xml><?xml version="1.0" encoding="utf-8"?>
<p188:cmLst xmlns:a="http://schemas.openxmlformats.org/drawingml/2006/main" xmlns:r="http://schemas.openxmlformats.org/officeDocument/2006/relationships" xmlns:p188="http://schemas.microsoft.com/office/powerpoint/2018/8/main">
  <p188:cm id="{FF269D22-4190-674F-A5DD-03158F0BCC6D}" authorId="{F8073289-6F53-2230-633B-88F18ABA9D42}" created="2021-12-16T04:50:07.521">
    <pc:sldMkLst xmlns:pc="http://schemas.microsoft.com/office/powerpoint/2013/main/command">
      <pc:docMk/>
      <pc:sldMk cId="0" sldId="269"/>
    </pc:sldMkLst>
    <p188:txBody>
      <a:bodyPr/>
      <a:lstStyle/>
      <a:p>
        <a:r>
          <a:rPr lang="es-MX"/>
          <a:t>AXEL</a:t>
        </a:r>
      </a:p>
    </p188:txBody>
  </p188:cm>
</p188:cmLst>
</file>

<file path=ppt/comments/modernComment_10E_0.xml><?xml version="1.0" encoding="utf-8"?>
<p188:cmLst xmlns:a="http://schemas.openxmlformats.org/drawingml/2006/main" xmlns:r="http://schemas.openxmlformats.org/officeDocument/2006/relationships" xmlns:p188="http://schemas.microsoft.com/office/powerpoint/2018/8/main">
  <p188:cm id="{77DAB5A8-787C-084E-9737-BB413F1BEC76}" authorId="{F8073289-6F53-2230-633B-88F18ABA9D42}" created="2021-12-16T04:50:28.402">
    <pc:sldMkLst xmlns:pc="http://schemas.microsoft.com/office/powerpoint/2013/main/command">
      <pc:docMk/>
      <pc:sldMk cId="0" sldId="270"/>
    </pc:sldMkLst>
    <p188:txBody>
      <a:bodyPr/>
      <a:lstStyle/>
      <a:p>
        <a:r>
          <a:rPr lang="es-MX"/>
          <a:t>SAUL</a:t>
        </a:r>
      </a:p>
    </p188:txBody>
  </p188:cm>
</p188:cmLst>
</file>

<file path=ppt/comments/modernComment_10F_0.xml><?xml version="1.0" encoding="utf-8"?>
<p188:cmLst xmlns:a="http://schemas.openxmlformats.org/drawingml/2006/main" xmlns:r="http://schemas.openxmlformats.org/officeDocument/2006/relationships" xmlns:p188="http://schemas.microsoft.com/office/powerpoint/2018/8/main">
  <p188:cm id="{74A06669-C5D1-844D-A494-D9BE1533CC63}" authorId="{F8073289-6F53-2230-633B-88F18ABA9D42}" created="2021-12-16T04:53:17.002">
    <pc:sldMkLst xmlns:pc="http://schemas.microsoft.com/office/powerpoint/2013/main/command">
      <pc:docMk/>
      <pc:sldMk cId="0" sldId="271"/>
    </pc:sldMkLst>
    <p188:txBody>
      <a:bodyPr/>
      <a:lstStyle/>
      <a:p>
        <a:r>
          <a:rPr lang="es-MX"/>
          <a:t>SAUL</a:t>
        </a:r>
      </a:p>
    </p188:txBody>
  </p188:cm>
</p188:cmLst>
</file>

<file path=ppt/comments/modernComment_110_0.xml><?xml version="1.0" encoding="utf-8"?>
<p188:cmLst xmlns:a="http://schemas.openxmlformats.org/drawingml/2006/main" xmlns:r="http://schemas.openxmlformats.org/officeDocument/2006/relationships" xmlns:p188="http://schemas.microsoft.com/office/powerpoint/2018/8/main">
  <p188:cm id="{ADF29A1E-3546-CA4C-8F34-25786A85192D}" authorId="{F8073289-6F53-2230-633B-88F18ABA9D42}" created="2021-12-16T04:53:38.827">
    <pc:sldMkLst xmlns:pc="http://schemas.microsoft.com/office/powerpoint/2013/main/command">
      <pc:docMk/>
      <pc:sldMk cId="0" sldId="272"/>
    </pc:sldMkLst>
    <p188:txBody>
      <a:bodyPr/>
      <a:lstStyle/>
      <a:p>
        <a:r>
          <a:rPr lang="es-MX"/>
          <a:t>SAUL</a:t>
        </a:r>
      </a:p>
    </p188:txBody>
  </p188:cm>
</p188:cmLst>
</file>

<file path=ppt/comments/modernComment_111_0.xml><?xml version="1.0" encoding="utf-8"?>
<p188:cmLst xmlns:a="http://schemas.openxmlformats.org/drawingml/2006/main" xmlns:r="http://schemas.openxmlformats.org/officeDocument/2006/relationships" xmlns:p188="http://schemas.microsoft.com/office/powerpoint/2018/8/main">
  <p188:cm id="{DBD24079-AD70-0C42-83DF-F6B6407C6B59}" authorId="{F8073289-6F53-2230-633B-88F18ABA9D42}" created="2021-12-16T04:54:09.832">
    <pc:sldMkLst xmlns:pc="http://schemas.microsoft.com/office/powerpoint/2013/main/command">
      <pc:docMk/>
      <pc:sldMk cId="0" sldId="273"/>
    </pc:sldMkLst>
    <p188:txBody>
      <a:bodyPr/>
      <a:lstStyle/>
      <a:p>
        <a:r>
          <a:rPr lang="es-MX"/>
          <a:t>OSCAR</a:t>
        </a:r>
      </a:p>
    </p188:txBody>
  </p188:cm>
</p188:cmLst>
</file>

<file path=ppt/comments/modernComment_112_0.xml><?xml version="1.0" encoding="utf-8"?>
<p188:cmLst xmlns:a="http://schemas.openxmlformats.org/drawingml/2006/main" xmlns:r="http://schemas.openxmlformats.org/officeDocument/2006/relationships" xmlns:p188="http://schemas.microsoft.com/office/powerpoint/2018/8/main">
  <p188:cm id="{A6E85A78-35CE-5B46-8087-5B9D4A8294D3}" authorId="{F8073289-6F53-2230-633B-88F18ABA9D42}" created="2021-12-16T04:54:18.415">
    <pc:sldMkLst xmlns:pc="http://schemas.microsoft.com/office/powerpoint/2013/main/command">
      <pc:docMk/>
      <pc:sldMk cId="0" sldId="274"/>
    </pc:sldMkLst>
    <p188:txBody>
      <a:bodyPr/>
      <a:lstStyle/>
      <a:p>
        <a:r>
          <a:rPr lang="es-MX"/>
          <a:t>OSCAR</a:t>
        </a:r>
      </a:p>
    </p188:txBody>
  </p188:cm>
</p188:cmLst>
</file>

<file path=ppt/comments/modernComment_113_0.xml><?xml version="1.0" encoding="utf-8"?>
<p188:cmLst xmlns:a="http://schemas.openxmlformats.org/drawingml/2006/main" xmlns:r="http://schemas.openxmlformats.org/officeDocument/2006/relationships" xmlns:p188="http://schemas.microsoft.com/office/powerpoint/2018/8/main">
  <p188:cm id="{067CCCDD-F9F0-E640-B047-8BF829F54D9E}" authorId="{F8073289-6F53-2230-633B-88F18ABA9D42}" created="2021-12-16T05:04:27.624">
    <pc:sldMkLst xmlns:pc="http://schemas.microsoft.com/office/powerpoint/2013/main/command">
      <pc:docMk/>
      <pc:sldMk cId="0" sldId="275"/>
    </pc:sldMkLst>
    <p188:txBody>
      <a:bodyPr/>
      <a:lstStyle/>
      <a:p>
        <a:r>
          <a:rPr lang="es-MX"/>
          <a:t>ERNESTO</a:t>
        </a:r>
      </a:p>
    </p188:txBody>
  </p188:cm>
</p188:cmLst>
</file>

<file path=ppt/comments/modernComment_114_0.xml><?xml version="1.0" encoding="utf-8"?>
<p188:cmLst xmlns:a="http://schemas.openxmlformats.org/drawingml/2006/main" xmlns:r="http://schemas.openxmlformats.org/officeDocument/2006/relationships" xmlns:p188="http://schemas.microsoft.com/office/powerpoint/2018/8/main">
  <p188:cm id="{0A4959D0-B2C4-AE48-AD3E-B7D6A57D2FED}" authorId="{F8073289-6F53-2230-633B-88F18ABA9D42}" created="2021-12-16T05:04:55.895">
    <pc:sldMkLst xmlns:pc="http://schemas.microsoft.com/office/powerpoint/2013/main/command">
      <pc:docMk/>
      <pc:sldMk cId="0" sldId="276"/>
    </pc:sldMkLst>
    <p188:txBody>
      <a:bodyPr/>
      <a:lstStyle/>
      <a:p>
        <a:r>
          <a:rPr lang="es-MX"/>
          <a:t>AXEL</a:t>
        </a:r>
      </a:p>
    </p188:txBody>
  </p188:cm>
</p188:cmLst>
</file>

<file path=ppt/comments/modernComment_116_EB45B74E.xml><?xml version="1.0" encoding="utf-8"?>
<p188:cmLst xmlns:a="http://schemas.openxmlformats.org/drawingml/2006/main" xmlns:r="http://schemas.openxmlformats.org/officeDocument/2006/relationships" xmlns:p188="http://schemas.microsoft.com/office/powerpoint/2018/8/main">
  <p188:cm id="{6739207C-1A2F-E24B-B247-1E4F8A655AE5}" authorId="{F8073289-6F53-2230-633B-88F18ABA9D42}" created="2021-12-16T04:45:31.455">
    <pc:sldMkLst xmlns:pc="http://schemas.microsoft.com/office/powerpoint/2013/main/command">
      <pc:docMk/>
      <pc:sldMk cId="3947214670" sldId="278"/>
    </pc:sldMkLst>
    <p188:txBody>
      <a:bodyPr/>
      <a:lstStyle/>
      <a:p>
        <a:r>
          <a:rPr lang="es-MX"/>
          <a:t>AXEL</a:t>
        </a:r>
      </a:p>
    </p188:txBody>
  </p188:cm>
</p188:cmLst>
</file>

<file path=ppt/comments/modernComment_117_95F9F5B4.xml><?xml version="1.0" encoding="utf-8"?>
<p188:cmLst xmlns:a="http://schemas.openxmlformats.org/drawingml/2006/main" xmlns:r="http://schemas.openxmlformats.org/officeDocument/2006/relationships" xmlns:p188="http://schemas.microsoft.com/office/powerpoint/2018/8/main">
  <p188:cm id="{084FD4D3-AC80-1A44-819B-7C51980F5E24}" authorId="{F8073289-6F53-2230-633B-88F18ABA9D42}" created="2021-12-16T05:47:45.623">
    <pc:sldMkLst xmlns:pc="http://schemas.microsoft.com/office/powerpoint/2013/main/command">
      <pc:docMk/>
      <pc:sldMk cId="2516186548" sldId="279"/>
    </pc:sldMkLst>
    <p188:txBody>
      <a:bodyPr/>
      <a:lstStyle/>
      <a:p>
        <a:r>
          <a:rPr lang="es-MX"/>
          <a:t>ERNESTO</a:t>
        </a:r>
      </a:p>
    </p188:txBody>
  </p188:cm>
</p188:cmLst>
</file>

<file path=ppt/comments/modernComment_118_E9662E46.xml><?xml version="1.0" encoding="utf-8"?>
<p188:cmLst xmlns:a="http://schemas.openxmlformats.org/drawingml/2006/main" xmlns:r="http://schemas.openxmlformats.org/officeDocument/2006/relationships" xmlns:p188="http://schemas.microsoft.com/office/powerpoint/2018/8/main">
  <p188:cm id="{BFD495D0-C231-2A4E-B9C0-C663034CA4C5}" authorId="{F8073289-6F53-2230-633B-88F18ABA9D42}" created="2021-12-16T07:08:15.189">
    <pc:sldMkLst xmlns:pc="http://schemas.microsoft.com/office/powerpoint/2013/main/command">
      <pc:docMk/>
      <pc:sldMk cId="3915787846" sldId="280"/>
    </pc:sldMkLst>
    <p188:txBody>
      <a:bodyPr/>
      <a:lstStyle/>
      <a:p>
        <a:r>
          <a:rPr lang="es-MX"/>
          <a:t>AXEL</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e4b7ac326b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e4b7ac326b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e4b7ac326b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e4b7ac326b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e4b7ac326b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e4b7ac326b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e4b7ac326b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e4b7ac326b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e4b7ac326b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e4b7ac326b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e4b7ac326b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e4b7ac326b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ee7f4d7ee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ee7f4d7ee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e4b7ac326b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e4b7ac326b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e4b7ac326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e4b7ac326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f029ad998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f029ad998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e4b7ac326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e4b7ac326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e4b7ac326b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e4b7ac326b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e4b7ac326b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e4b7ac326b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e4b7ac326b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e4b7ac326b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e4b7ac326b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e4b7ac326b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e4b7ac326b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e4b7ac326b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e4b7ac326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e4b7ac326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e4b7ac326b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e4b7ac326b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e4b7ac326b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e4b7ac326b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e4b7ac326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e4b7ac326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3763391" y="1204207"/>
            <a:ext cx="4959600" cy="23085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5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763391" y="3534443"/>
            <a:ext cx="4630800" cy="228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579614" y="1447486"/>
            <a:ext cx="8191850" cy="3488981"/>
            <a:chOff x="579614" y="1447486"/>
            <a:chExt cx="8191850" cy="3488981"/>
          </a:xfrm>
        </p:grpSpPr>
        <p:sp>
          <p:nvSpPr>
            <p:cNvPr id="13" name="Google Shape;13;p2"/>
            <p:cNvSpPr/>
            <p:nvPr/>
          </p:nvSpPr>
          <p:spPr>
            <a:xfrm rot="-877252" flipH="1">
              <a:off x="599228" y="3602516"/>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877252" flipH="1">
              <a:off x="892594" y="146709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877252" flipH="1">
              <a:off x="4536179" y="473858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877252" flipH="1">
              <a:off x="8573578" y="291566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p:nvPr/>
        </p:nvSpPr>
        <p:spPr>
          <a:xfrm>
            <a:off x="5870975" y="4608500"/>
            <a:ext cx="4745100" cy="12921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818425" y="4412100"/>
            <a:ext cx="2554000" cy="244175"/>
            <a:chOff x="-818425" y="4412100"/>
            <a:chExt cx="2554000" cy="244175"/>
          </a:xfrm>
        </p:grpSpPr>
        <p:cxnSp>
          <p:nvCxnSpPr>
            <p:cNvPr id="19" name="Google Shape;19;p2"/>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0" name="Google Shape;20;p2"/>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1" name="Google Shape;21;p2"/>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grpSp>
        <p:nvGrpSpPr>
          <p:cNvPr id="22" name="Google Shape;22;p2"/>
          <p:cNvGrpSpPr/>
          <p:nvPr/>
        </p:nvGrpSpPr>
        <p:grpSpPr>
          <a:xfrm flipH="1">
            <a:off x="7282750" y="456050"/>
            <a:ext cx="2554000" cy="244175"/>
            <a:chOff x="-818425" y="4412100"/>
            <a:chExt cx="2554000" cy="244175"/>
          </a:xfrm>
        </p:grpSpPr>
        <p:cxnSp>
          <p:nvCxnSpPr>
            <p:cNvPr id="23" name="Google Shape;23;p2"/>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4" name="Google Shape;24;p2"/>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5" name="Google Shape;25;p2"/>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
        <p:nvSpPr>
          <p:cNvPr id="26" name="Google Shape;26;p2"/>
          <p:cNvSpPr/>
          <p:nvPr/>
        </p:nvSpPr>
        <p:spPr>
          <a:xfrm flipH="1">
            <a:off x="-1605200" y="4796577"/>
            <a:ext cx="35565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flipH="1">
            <a:off x="6781500" y="-3074"/>
            <a:ext cx="35565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flipH="1">
            <a:off x="-675825" y="-755600"/>
            <a:ext cx="47451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3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36"/>
        <p:cNvGrpSpPr/>
        <p:nvPr/>
      </p:nvGrpSpPr>
      <p:grpSpPr>
        <a:xfrm>
          <a:off x="0" y="0"/>
          <a:ext cx="0" cy="0"/>
          <a:chOff x="0" y="0"/>
          <a:chExt cx="0" cy="0"/>
        </a:xfrm>
      </p:grpSpPr>
      <p:pic>
        <p:nvPicPr>
          <p:cNvPr id="237" name="Google Shape;237;p13"/>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sp>
        <p:nvSpPr>
          <p:cNvPr id="238" name="Google Shape;238;p13"/>
          <p:cNvSpPr txBox="1">
            <a:spLocks noGrp="1"/>
          </p:cNvSpPr>
          <p:nvPr>
            <p:ph type="title"/>
          </p:nvPr>
        </p:nvSpPr>
        <p:spPr>
          <a:xfrm>
            <a:off x="1723975" y="15903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39" name="Google Shape;239;p13"/>
          <p:cNvSpPr txBox="1">
            <a:spLocks noGrp="1"/>
          </p:cNvSpPr>
          <p:nvPr>
            <p:ph type="title" idx="2" hasCustomPrompt="1"/>
          </p:nvPr>
        </p:nvSpPr>
        <p:spPr>
          <a:xfrm>
            <a:off x="1028275" y="1458509"/>
            <a:ext cx="728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0" name="Google Shape;240;p13"/>
          <p:cNvSpPr txBox="1">
            <a:spLocks noGrp="1"/>
          </p:cNvSpPr>
          <p:nvPr>
            <p:ph type="subTitle" idx="1"/>
          </p:nvPr>
        </p:nvSpPr>
        <p:spPr>
          <a:xfrm>
            <a:off x="1723975" y="2213290"/>
            <a:ext cx="2336400" cy="39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1" name="Google Shape;241;p13"/>
          <p:cNvSpPr txBox="1">
            <a:spLocks noGrp="1"/>
          </p:cNvSpPr>
          <p:nvPr>
            <p:ph type="title" idx="3"/>
          </p:nvPr>
        </p:nvSpPr>
        <p:spPr>
          <a:xfrm>
            <a:off x="720000" y="5974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2" name="Google Shape;242;p13"/>
          <p:cNvSpPr txBox="1">
            <a:spLocks noGrp="1"/>
          </p:cNvSpPr>
          <p:nvPr>
            <p:ph type="title" idx="4"/>
          </p:nvPr>
        </p:nvSpPr>
        <p:spPr>
          <a:xfrm>
            <a:off x="1723975" y="317215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3" name="Google Shape;243;p13"/>
          <p:cNvSpPr txBox="1">
            <a:spLocks noGrp="1"/>
          </p:cNvSpPr>
          <p:nvPr>
            <p:ph type="title" idx="5" hasCustomPrompt="1"/>
          </p:nvPr>
        </p:nvSpPr>
        <p:spPr>
          <a:xfrm>
            <a:off x="1028275" y="3040284"/>
            <a:ext cx="728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4" name="Google Shape;244;p13"/>
          <p:cNvSpPr txBox="1">
            <a:spLocks noGrp="1"/>
          </p:cNvSpPr>
          <p:nvPr>
            <p:ph type="subTitle" idx="6"/>
          </p:nvPr>
        </p:nvSpPr>
        <p:spPr>
          <a:xfrm>
            <a:off x="1723975" y="3787869"/>
            <a:ext cx="2336400" cy="39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5" name="Google Shape;245;p13"/>
          <p:cNvSpPr txBox="1">
            <a:spLocks noGrp="1"/>
          </p:cNvSpPr>
          <p:nvPr>
            <p:ph type="title" idx="7"/>
          </p:nvPr>
        </p:nvSpPr>
        <p:spPr>
          <a:xfrm>
            <a:off x="5779325" y="15903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6" name="Google Shape;246;p13"/>
          <p:cNvSpPr txBox="1">
            <a:spLocks noGrp="1"/>
          </p:cNvSpPr>
          <p:nvPr>
            <p:ph type="title" idx="8" hasCustomPrompt="1"/>
          </p:nvPr>
        </p:nvSpPr>
        <p:spPr>
          <a:xfrm>
            <a:off x="5083625" y="1458509"/>
            <a:ext cx="728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7" name="Google Shape;247;p13"/>
          <p:cNvSpPr txBox="1">
            <a:spLocks noGrp="1"/>
          </p:cNvSpPr>
          <p:nvPr>
            <p:ph type="subTitle" idx="9"/>
          </p:nvPr>
        </p:nvSpPr>
        <p:spPr>
          <a:xfrm>
            <a:off x="5779325" y="2213290"/>
            <a:ext cx="2336400" cy="39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8" name="Google Shape;248;p13"/>
          <p:cNvSpPr txBox="1">
            <a:spLocks noGrp="1"/>
          </p:cNvSpPr>
          <p:nvPr>
            <p:ph type="title" idx="13"/>
          </p:nvPr>
        </p:nvSpPr>
        <p:spPr>
          <a:xfrm>
            <a:off x="5779325" y="317215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9" name="Google Shape;249;p13"/>
          <p:cNvSpPr txBox="1">
            <a:spLocks noGrp="1"/>
          </p:cNvSpPr>
          <p:nvPr>
            <p:ph type="title" idx="14" hasCustomPrompt="1"/>
          </p:nvPr>
        </p:nvSpPr>
        <p:spPr>
          <a:xfrm>
            <a:off x="5083625" y="3040284"/>
            <a:ext cx="728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0" name="Google Shape;250;p13"/>
          <p:cNvSpPr txBox="1">
            <a:spLocks noGrp="1"/>
          </p:cNvSpPr>
          <p:nvPr>
            <p:ph type="subTitle" idx="15"/>
          </p:nvPr>
        </p:nvSpPr>
        <p:spPr>
          <a:xfrm>
            <a:off x="5779325" y="3787869"/>
            <a:ext cx="2336400" cy="39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251" name="Google Shape;251;p13"/>
          <p:cNvGrpSpPr/>
          <p:nvPr/>
        </p:nvGrpSpPr>
        <p:grpSpPr>
          <a:xfrm>
            <a:off x="1506468" y="358428"/>
            <a:ext cx="7193875" cy="4521060"/>
            <a:chOff x="1506468" y="358428"/>
            <a:chExt cx="7193875" cy="4521060"/>
          </a:xfrm>
        </p:grpSpPr>
        <p:sp>
          <p:nvSpPr>
            <p:cNvPr id="252" name="Google Shape;252;p13"/>
            <p:cNvSpPr/>
            <p:nvPr/>
          </p:nvSpPr>
          <p:spPr>
            <a:xfrm rot="9922748" flipH="1">
              <a:off x="4227052" y="4681602"/>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rot="9922748" flipH="1">
              <a:off x="1526082" y="37804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rot="9922748" flipH="1">
              <a:off x="1628153" y="4507393"/>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rot="9922748" flipH="1">
              <a:off x="8231003" y="6064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rot="9922748" flipH="1">
              <a:off x="8502457" y="3842255"/>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13"/>
          <p:cNvSpPr/>
          <p:nvPr/>
        </p:nvSpPr>
        <p:spPr>
          <a:xfrm>
            <a:off x="5870975" y="4608500"/>
            <a:ext cx="4745100" cy="12921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rot="5400000" flipH="1">
            <a:off x="-2756450" y="1926450"/>
            <a:ext cx="55572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13"/>
          <p:cNvGrpSpPr/>
          <p:nvPr/>
        </p:nvGrpSpPr>
        <p:grpSpPr>
          <a:xfrm rot="8100000" flipH="1">
            <a:off x="-817703" y="5253317"/>
            <a:ext cx="2553976" cy="244173"/>
            <a:chOff x="-818425" y="4412100"/>
            <a:chExt cx="2554000" cy="244175"/>
          </a:xfrm>
        </p:grpSpPr>
        <p:cxnSp>
          <p:nvCxnSpPr>
            <p:cNvPr id="260" name="Google Shape;260;p13"/>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61" name="Google Shape;261;p13"/>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62" name="Google Shape;262;p13"/>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grpSp>
        <p:nvGrpSpPr>
          <p:cNvPr id="263" name="Google Shape;263;p13"/>
          <p:cNvGrpSpPr/>
          <p:nvPr/>
        </p:nvGrpSpPr>
        <p:grpSpPr>
          <a:xfrm flipH="1">
            <a:off x="7314600" y="114238"/>
            <a:ext cx="2554000" cy="244175"/>
            <a:chOff x="-818425" y="4412100"/>
            <a:chExt cx="2554000" cy="244175"/>
          </a:xfrm>
        </p:grpSpPr>
        <p:cxnSp>
          <p:nvCxnSpPr>
            <p:cNvPr id="264" name="Google Shape;264;p13"/>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65" name="Google Shape;265;p13"/>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66" name="Google Shape;266;p13"/>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67"/>
        <p:cNvGrpSpPr/>
        <p:nvPr/>
      </p:nvGrpSpPr>
      <p:grpSpPr>
        <a:xfrm>
          <a:off x="0" y="0"/>
          <a:ext cx="0" cy="0"/>
          <a:chOff x="0" y="0"/>
          <a:chExt cx="0" cy="0"/>
        </a:xfrm>
      </p:grpSpPr>
      <p:sp>
        <p:nvSpPr>
          <p:cNvPr id="268" name="Google Shape;268;p14"/>
          <p:cNvSpPr txBox="1">
            <a:spLocks noGrp="1"/>
          </p:cNvSpPr>
          <p:nvPr>
            <p:ph type="title"/>
          </p:nvPr>
        </p:nvSpPr>
        <p:spPr>
          <a:xfrm>
            <a:off x="2230475" y="3308014"/>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69" name="Google Shape;269;p14"/>
          <p:cNvSpPr txBox="1">
            <a:spLocks noGrp="1"/>
          </p:cNvSpPr>
          <p:nvPr>
            <p:ph type="subTitle" idx="1"/>
          </p:nvPr>
        </p:nvSpPr>
        <p:spPr>
          <a:xfrm>
            <a:off x="1031550" y="1303586"/>
            <a:ext cx="7080900" cy="20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270" name="Google Shape;270;p14"/>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grpSp>
        <p:nvGrpSpPr>
          <p:cNvPr id="271" name="Google Shape;271;p14"/>
          <p:cNvGrpSpPr/>
          <p:nvPr/>
        </p:nvGrpSpPr>
        <p:grpSpPr>
          <a:xfrm>
            <a:off x="894177" y="523177"/>
            <a:ext cx="7396464" cy="4080424"/>
            <a:chOff x="894177" y="523177"/>
            <a:chExt cx="7396464" cy="4080424"/>
          </a:xfrm>
        </p:grpSpPr>
        <p:sp>
          <p:nvSpPr>
            <p:cNvPr id="272" name="Google Shape;272;p14"/>
            <p:cNvSpPr/>
            <p:nvPr/>
          </p:nvSpPr>
          <p:spPr>
            <a:xfrm rot="-877252" flipH="1">
              <a:off x="2667849" y="440571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rot="-877252" flipH="1">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rot="-877252" flipH="1">
              <a:off x="4482874" y="5427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rot="-877252" flipH="1">
              <a:off x="913791" y="299044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rot="-877252" flipH="1">
              <a:off x="7612612" y="37650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14"/>
          <p:cNvSpPr/>
          <p:nvPr/>
        </p:nvSpPr>
        <p:spPr>
          <a:xfrm rot="5400000" flipH="1">
            <a:off x="-2756450" y="1926450"/>
            <a:ext cx="55572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14"/>
          <p:cNvGrpSpPr/>
          <p:nvPr/>
        </p:nvGrpSpPr>
        <p:grpSpPr>
          <a:xfrm rot="-8100000">
            <a:off x="7367297" y="5253317"/>
            <a:ext cx="2553976" cy="244173"/>
            <a:chOff x="-818425" y="4412100"/>
            <a:chExt cx="2554000" cy="244175"/>
          </a:xfrm>
        </p:grpSpPr>
        <p:cxnSp>
          <p:nvCxnSpPr>
            <p:cNvPr id="279" name="Google Shape;279;p14"/>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80" name="Google Shape;280;p14"/>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81" name="Google Shape;281;p14"/>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grpSp>
        <p:nvGrpSpPr>
          <p:cNvPr id="282" name="Google Shape;282;p14"/>
          <p:cNvGrpSpPr/>
          <p:nvPr/>
        </p:nvGrpSpPr>
        <p:grpSpPr>
          <a:xfrm rot="-8100000" flipH="1">
            <a:off x="-777272" y="-353989"/>
            <a:ext cx="2553976" cy="244173"/>
            <a:chOff x="-818425" y="4412100"/>
            <a:chExt cx="2554000" cy="244175"/>
          </a:xfrm>
        </p:grpSpPr>
        <p:cxnSp>
          <p:nvCxnSpPr>
            <p:cNvPr id="283" name="Google Shape;283;p14"/>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84" name="Google Shape;284;p14"/>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85" name="Google Shape;285;p14"/>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grpSp>
        <p:nvGrpSpPr>
          <p:cNvPr id="286" name="Google Shape;286;p14"/>
          <p:cNvGrpSpPr/>
          <p:nvPr/>
        </p:nvGrpSpPr>
        <p:grpSpPr>
          <a:xfrm>
            <a:off x="3809600" y="4276487"/>
            <a:ext cx="1524800" cy="1263212"/>
            <a:chOff x="3809600" y="4276487"/>
            <a:chExt cx="1524800" cy="1263212"/>
          </a:xfrm>
        </p:grpSpPr>
        <p:sp>
          <p:nvSpPr>
            <p:cNvPr id="287" name="Google Shape;287;p14"/>
            <p:cNvSpPr/>
            <p:nvPr/>
          </p:nvSpPr>
          <p:spPr>
            <a:xfrm rot="5400000" flipH="1">
              <a:off x="4625350" y="4830649"/>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rot="-5400000">
              <a:off x="4041450" y="4628537"/>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rot="5400000" flipH="1">
              <a:off x="3457550" y="4738148"/>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4"/>
          <p:cNvSpPr/>
          <p:nvPr/>
        </p:nvSpPr>
        <p:spPr>
          <a:xfrm rot="-5400000">
            <a:off x="6295600" y="1974913"/>
            <a:ext cx="55572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91"/>
        <p:cNvGrpSpPr/>
        <p:nvPr/>
      </p:nvGrpSpPr>
      <p:grpSpPr>
        <a:xfrm>
          <a:off x="0" y="0"/>
          <a:ext cx="0" cy="0"/>
          <a:chOff x="0" y="0"/>
          <a:chExt cx="0" cy="0"/>
        </a:xfrm>
      </p:grpSpPr>
      <p:pic>
        <p:nvPicPr>
          <p:cNvPr id="292" name="Google Shape;292;p15"/>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sp>
        <p:nvSpPr>
          <p:cNvPr id="293" name="Google Shape;293;p15"/>
          <p:cNvSpPr txBox="1">
            <a:spLocks noGrp="1"/>
          </p:cNvSpPr>
          <p:nvPr>
            <p:ph type="subTitle" idx="1"/>
          </p:nvPr>
        </p:nvSpPr>
        <p:spPr>
          <a:xfrm>
            <a:off x="829925" y="1526175"/>
            <a:ext cx="4041300" cy="252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94" name="Google Shape;294;p15"/>
          <p:cNvSpPr txBox="1">
            <a:spLocks noGrp="1"/>
          </p:cNvSpPr>
          <p:nvPr>
            <p:ph type="title"/>
          </p:nvPr>
        </p:nvSpPr>
        <p:spPr>
          <a:xfrm>
            <a:off x="720000" y="5974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5" name="Google Shape;295;p15"/>
          <p:cNvSpPr/>
          <p:nvPr/>
        </p:nvSpPr>
        <p:spPr>
          <a:xfrm>
            <a:off x="5870975" y="4608500"/>
            <a:ext cx="4745100" cy="12921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15"/>
          <p:cNvGrpSpPr/>
          <p:nvPr/>
        </p:nvGrpSpPr>
        <p:grpSpPr>
          <a:xfrm flipH="1">
            <a:off x="7314600" y="114238"/>
            <a:ext cx="2554000" cy="244175"/>
            <a:chOff x="-818425" y="4412100"/>
            <a:chExt cx="2554000" cy="244175"/>
          </a:xfrm>
        </p:grpSpPr>
        <p:cxnSp>
          <p:nvCxnSpPr>
            <p:cNvPr id="297" name="Google Shape;297;p15"/>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98" name="Google Shape;298;p15"/>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99" name="Google Shape;299;p15"/>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
        <p:nvSpPr>
          <p:cNvPr id="300" name="Google Shape;300;p15"/>
          <p:cNvSpPr/>
          <p:nvPr/>
        </p:nvSpPr>
        <p:spPr>
          <a:xfrm rot="10800000" flipH="1">
            <a:off x="-675825" y="-755600"/>
            <a:ext cx="47451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15"/>
          <p:cNvGrpSpPr/>
          <p:nvPr/>
        </p:nvGrpSpPr>
        <p:grpSpPr>
          <a:xfrm>
            <a:off x="-818425" y="4785650"/>
            <a:ext cx="2554000" cy="244175"/>
            <a:chOff x="-818425" y="4412100"/>
            <a:chExt cx="2554000" cy="244175"/>
          </a:xfrm>
        </p:grpSpPr>
        <p:cxnSp>
          <p:nvCxnSpPr>
            <p:cNvPr id="302" name="Google Shape;302;p15"/>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303" name="Google Shape;303;p15"/>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304" name="Google Shape;304;p15"/>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grpSp>
        <p:nvGrpSpPr>
          <p:cNvPr id="305" name="Google Shape;305;p15"/>
          <p:cNvGrpSpPr/>
          <p:nvPr/>
        </p:nvGrpSpPr>
        <p:grpSpPr>
          <a:xfrm rot="-5400000">
            <a:off x="7829204" y="930837"/>
            <a:ext cx="1524800" cy="3281825"/>
            <a:chOff x="3809600" y="4276487"/>
            <a:chExt cx="1524800" cy="1263212"/>
          </a:xfrm>
        </p:grpSpPr>
        <p:sp>
          <p:nvSpPr>
            <p:cNvPr id="306" name="Google Shape;306;p15"/>
            <p:cNvSpPr/>
            <p:nvPr/>
          </p:nvSpPr>
          <p:spPr>
            <a:xfrm rot="5400000" flipH="1">
              <a:off x="4625350" y="4830649"/>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p:cNvSpPr/>
            <p:nvPr/>
          </p:nvSpPr>
          <p:spPr>
            <a:xfrm rot="-5400000">
              <a:off x="4041450" y="4628537"/>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p:nvPr/>
          </p:nvSpPr>
          <p:spPr>
            <a:xfrm rot="5400000" flipH="1">
              <a:off x="3457550" y="4738148"/>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15"/>
          <p:cNvGrpSpPr/>
          <p:nvPr/>
        </p:nvGrpSpPr>
        <p:grpSpPr>
          <a:xfrm rot="10800000" flipH="1">
            <a:off x="349836" y="1072352"/>
            <a:ext cx="7921755" cy="3473881"/>
            <a:chOff x="760561" y="523177"/>
            <a:chExt cx="7921755" cy="3473881"/>
          </a:xfrm>
        </p:grpSpPr>
        <p:sp>
          <p:nvSpPr>
            <p:cNvPr id="310" name="Google Shape;310;p15"/>
            <p:cNvSpPr/>
            <p:nvPr/>
          </p:nvSpPr>
          <p:spPr>
            <a:xfrm rot="-877252" flipH="1">
              <a:off x="780174" y="356283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p:cNvSpPr/>
            <p:nvPr/>
          </p:nvSpPr>
          <p:spPr>
            <a:xfrm rot="-877252" flipH="1">
              <a:off x="8484429" y="13712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5"/>
            <p:cNvSpPr/>
            <p:nvPr/>
          </p:nvSpPr>
          <p:spPr>
            <a:xfrm rot="-877252" flipH="1">
              <a:off x="4482874" y="5427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p:cNvSpPr/>
            <p:nvPr/>
          </p:nvSpPr>
          <p:spPr>
            <a:xfrm rot="-877252" flipH="1">
              <a:off x="885216" y="86589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5"/>
            <p:cNvSpPr/>
            <p:nvPr/>
          </p:nvSpPr>
          <p:spPr>
            <a:xfrm rot="-877252" flipH="1">
              <a:off x="8266937" y="3799172"/>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15"/>
        <p:cNvGrpSpPr/>
        <p:nvPr/>
      </p:nvGrpSpPr>
      <p:grpSpPr>
        <a:xfrm>
          <a:off x="0" y="0"/>
          <a:ext cx="0" cy="0"/>
          <a:chOff x="0" y="0"/>
          <a:chExt cx="0" cy="0"/>
        </a:xfrm>
      </p:grpSpPr>
      <p:pic>
        <p:nvPicPr>
          <p:cNvPr id="316" name="Google Shape;316;p16"/>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sp>
        <p:nvSpPr>
          <p:cNvPr id="317" name="Google Shape;317;p16"/>
          <p:cNvSpPr txBox="1">
            <a:spLocks noGrp="1"/>
          </p:cNvSpPr>
          <p:nvPr>
            <p:ph type="title"/>
          </p:nvPr>
        </p:nvSpPr>
        <p:spPr>
          <a:xfrm>
            <a:off x="927750" y="2651925"/>
            <a:ext cx="19209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8" name="Google Shape;318;p16"/>
          <p:cNvSpPr txBox="1">
            <a:spLocks noGrp="1"/>
          </p:cNvSpPr>
          <p:nvPr>
            <p:ph type="subTitle" idx="1"/>
          </p:nvPr>
        </p:nvSpPr>
        <p:spPr>
          <a:xfrm>
            <a:off x="927750" y="3025774"/>
            <a:ext cx="1920900" cy="6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9" name="Google Shape;319;p16"/>
          <p:cNvSpPr txBox="1">
            <a:spLocks noGrp="1"/>
          </p:cNvSpPr>
          <p:nvPr>
            <p:ph type="title" idx="2"/>
          </p:nvPr>
        </p:nvSpPr>
        <p:spPr>
          <a:xfrm>
            <a:off x="3611550" y="2651925"/>
            <a:ext cx="19209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0" name="Google Shape;320;p16"/>
          <p:cNvSpPr txBox="1">
            <a:spLocks noGrp="1"/>
          </p:cNvSpPr>
          <p:nvPr>
            <p:ph type="subTitle" idx="3"/>
          </p:nvPr>
        </p:nvSpPr>
        <p:spPr>
          <a:xfrm>
            <a:off x="3611550" y="3025774"/>
            <a:ext cx="1920900" cy="6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 name="Google Shape;321;p16"/>
          <p:cNvSpPr txBox="1">
            <a:spLocks noGrp="1"/>
          </p:cNvSpPr>
          <p:nvPr>
            <p:ph type="title" idx="4"/>
          </p:nvPr>
        </p:nvSpPr>
        <p:spPr>
          <a:xfrm>
            <a:off x="6295350" y="2651925"/>
            <a:ext cx="19209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2" name="Google Shape;322;p16"/>
          <p:cNvSpPr txBox="1">
            <a:spLocks noGrp="1"/>
          </p:cNvSpPr>
          <p:nvPr>
            <p:ph type="subTitle" idx="5"/>
          </p:nvPr>
        </p:nvSpPr>
        <p:spPr>
          <a:xfrm>
            <a:off x="6295350" y="3025774"/>
            <a:ext cx="1920900" cy="6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3" name="Google Shape;323;p16"/>
          <p:cNvSpPr txBox="1">
            <a:spLocks noGrp="1"/>
          </p:cNvSpPr>
          <p:nvPr>
            <p:ph type="title" idx="6"/>
          </p:nvPr>
        </p:nvSpPr>
        <p:spPr>
          <a:xfrm>
            <a:off x="720000" y="5974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4" name="Google Shape;324;p16"/>
          <p:cNvSpPr/>
          <p:nvPr/>
        </p:nvSpPr>
        <p:spPr>
          <a:xfrm flipH="1">
            <a:off x="-675825" y="4608500"/>
            <a:ext cx="4745100" cy="12921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rot="10800000">
            <a:off x="5870975" y="-755600"/>
            <a:ext cx="47451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16"/>
          <p:cNvGrpSpPr/>
          <p:nvPr/>
        </p:nvGrpSpPr>
        <p:grpSpPr>
          <a:xfrm>
            <a:off x="-818425" y="114238"/>
            <a:ext cx="2554000" cy="244175"/>
            <a:chOff x="-818425" y="4412100"/>
            <a:chExt cx="2554000" cy="244175"/>
          </a:xfrm>
        </p:grpSpPr>
        <p:cxnSp>
          <p:nvCxnSpPr>
            <p:cNvPr id="327" name="Google Shape;327;p16"/>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328" name="Google Shape;328;p16"/>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329" name="Google Shape;329;p16"/>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grpSp>
        <p:nvGrpSpPr>
          <p:cNvPr id="330" name="Google Shape;330;p16"/>
          <p:cNvGrpSpPr/>
          <p:nvPr/>
        </p:nvGrpSpPr>
        <p:grpSpPr>
          <a:xfrm rot="10800000">
            <a:off x="306744" y="523177"/>
            <a:ext cx="7946971" cy="4297924"/>
            <a:chOff x="931102" y="305677"/>
            <a:chExt cx="7946971" cy="4297924"/>
          </a:xfrm>
        </p:grpSpPr>
        <p:sp>
          <p:nvSpPr>
            <p:cNvPr id="331" name="Google Shape;331;p16"/>
            <p:cNvSpPr/>
            <p:nvPr/>
          </p:nvSpPr>
          <p:spPr>
            <a:xfrm rot="-877252" flipH="1">
              <a:off x="2667849" y="440571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rot="-877252" flipH="1">
              <a:off x="1066254" y="784905"/>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rot="-877252" flipH="1">
              <a:off x="4523674" y="3252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rot="-877252" flipH="1">
              <a:off x="950716" y="344418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rot="-877252" flipH="1">
              <a:off x="8680187" y="19975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16"/>
          <p:cNvGrpSpPr/>
          <p:nvPr/>
        </p:nvGrpSpPr>
        <p:grpSpPr>
          <a:xfrm flipH="1">
            <a:off x="7314600" y="4785088"/>
            <a:ext cx="2554000" cy="244175"/>
            <a:chOff x="-818425" y="4412100"/>
            <a:chExt cx="2554000" cy="244175"/>
          </a:xfrm>
        </p:grpSpPr>
        <p:cxnSp>
          <p:nvCxnSpPr>
            <p:cNvPr id="337" name="Google Shape;337;p16"/>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338" name="Google Shape;338;p16"/>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339" name="Google Shape;339;p16"/>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40"/>
        <p:cNvGrpSpPr/>
        <p:nvPr/>
      </p:nvGrpSpPr>
      <p:grpSpPr>
        <a:xfrm>
          <a:off x="0" y="0"/>
          <a:ext cx="0" cy="0"/>
          <a:chOff x="0" y="0"/>
          <a:chExt cx="0" cy="0"/>
        </a:xfrm>
      </p:grpSpPr>
      <p:pic>
        <p:nvPicPr>
          <p:cNvPr id="341" name="Google Shape;341;p17"/>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sp>
        <p:nvSpPr>
          <p:cNvPr id="342" name="Google Shape;342;p17"/>
          <p:cNvSpPr txBox="1">
            <a:spLocks noGrp="1"/>
          </p:cNvSpPr>
          <p:nvPr>
            <p:ph type="title"/>
          </p:nvPr>
        </p:nvSpPr>
        <p:spPr>
          <a:xfrm>
            <a:off x="1132350" y="1682850"/>
            <a:ext cx="2314800" cy="347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3" name="Google Shape;343;p17"/>
          <p:cNvSpPr txBox="1">
            <a:spLocks noGrp="1"/>
          </p:cNvSpPr>
          <p:nvPr>
            <p:ph type="subTitle" idx="1"/>
          </p:nvPr>
        </p:nvSpPr>
        <p:spPr>
          <a:xfrm>
            <a:off x="1132350" y="2033630"/>
            <a:ext cx="23148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 name="Google Shape;344;p17"/>
          <p:cNvSpPr txBox="1">
            <a:spLocks noGrp="1"/>
          </p:cNvSpPr>
          <p:nvPr>
            <p:ph type="title" idx="2"/>
          </p:nvPr>
        </p:nvSpPr>
        <p:spPr>
          <a:xfrm>
            <a:off x="720000" y="5974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5" name="Google Shape;345;p17"/>
          <p:cNvSpPr txBox="1">
            <a:spLocks noGrp="1"/>
          </p:cNvSpPr>
          <p:nvPr>
            <p:ph type="title" idx="3"/>
          </p:nvPr>
        </p:nvSpPr>
        <p:spPr>
          <a:xfrm>
            <a:off x="1132350" y="3168745"/>
            <a:ext cx="2314800" cy="347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6" name="Google Shape;346;p17"/>
          <p:cNvSpPr txBox="1">
            <a:spLocks noGrp="1"/>
          </p:cNvSpPr>
          <p:nvPr>
            <p:ph type="subTitle" idx="4"/>
          </p:nvPr>
        </p:nvSpPr>
        <p:spPr>
          <a:xfrm>
            <a:off x="1132350" y="3519525"/>
            <a:ext cx="23148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7" name="Google Shape;347;p17"/>
          <p:cNvSpPr txBox="1">
            <a:spLocks noGrp="1"/>
          </p:cNvSpPr>
          <p:nvPr>
            <p:ph type="title" idx="5"/>
          </p:nvPr>
        </p:nvSpPr>
        <p:spPr>
          <a:xfrm>
            <a:off x="5696850" y="1682850"/>
            <a:ext cx="23148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8" name="Google Shape;348;p17"/>
          <p:cNvSpPr txBox="1">
            <a:spLocks noGrp="1"/>
          </p:cNvSpPr>
          <p:nvPr>
            <p:ph type="subTitle" idx="6"/>
          </p:nvPr>
        </p:nvSpPr>
        <p:spPr>
          <a:xfrm>
            <a:off x="5696850" y="2033630"/>
            <a:ext cx="2314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9" name="Google Shape;349;p17"/>
          <p:cNvSpPr txBox="1">
            <a:spLocks noGrp="1"/>
          </p:cNvSpPr>
          <p:nvPr>
            <p:ph type="title" idx="7"/>
          </p:nvPr>
        </p:nvSpPr>
        <p:spPr>
          <a:xfrm>
            <a:off x="5696850" y="3168745"/>
            <a:ext cx="23148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0" name="Google Shape;350;p17"/>
          <p:cNvSpPr txBox="1">
            <a:spLocks noGrp="1"/>
          </p:cNvSpPr>
          <p:nvPr>
            <p:ph type="subTitle" idx="8"/>
          </p:nvPr>
        </p:nvSpPr>
        <p:spPr>
          <a:xfrm>
            <a:off x="5696850" y="3519525"/>
            <a:ext cx="2314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51" name="Google Shape;351;p17"/>
          <p:cNvGrpSpPr/>
          <p:nvPr/>
        </p:nvGrpSpPr>
        <p:grpSpPr>
          <a:xfrm>
            <a:off x="294102" y="613217"/>
            <a:ext cx="7996539" cy="3990384"/>
            <a:chOff x="294102" y="613217"/>
            <a:chExt cx="7996539" cy="3990384"/>
          </a:xfrm>
        </p:grpSpPr>
        <p:sp>
          <p:nvSpPr>
            <p:cNvPr id="352" name="Google Shape;352;p17"/>
            <p:cNvSpPr/>
            <p:nvPr/>
          </p:nvSpPr>
          <p:spPr>
            <a:xfrm rot="-877252" flipH="1">
              <a:off x="2667849" y="440571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7"/>
            <p:cNvSpPr/>
            <p:nvPr/>
          </p:nvSpPr>
          <p:spPr>
            <a:xfrm rot="-877252" flipH="1">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7"/>
            <p:cNvSpPr/>
            <p:nvPr/>
          </p:nvSpPr>
          <p:spPr>
            <a:xfrm rot="-877252" flipH="1">
              <a:off x="313716" y="325332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7"/>
            <p:cNvSpPr/>
            <p:nvPr/>
          </p:nvSpPr>
          <p:spPr>
            <a:xfrm rot="-877252" flipH="1">
              <a:off x="7961412" y="42603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17"/>
          <p:cNvSpPr/>
          <p:nvPr/>
        </p:nvSpPr>
        <p:spPr>
          <a:xfrm flipH="1">
            <a:off x="-675825" y="4608500"/>
            <a:ext cx="4745100" cy="12921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7"/>
          <p:cNvSpPr/>
          <p:nvPr/>
        </p:nvSpPr>
        <p:spPr>
          <a:xfrm rot="10800000">
            <a:off x="5870975" y="-755600"/>
            <a:ext cx="47451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17"/>
          <p:cNvGrpSpPr/>
          <p:nvPr/>
        </p:nvGrpSpPr>
        <p:grpSpPr>
          <a:xfrm>
            <a:off x="-818425" y="114238"/>
            <a:ext cx="2554000" cy="244175"/>
            <a:chOff x="-818425" y="4412100"/>
            <a:chExt cx="2554000" cy="244175"/>
          </a:xfrm>
        </p:grpSpPr>
        <p:cxnSp>
          <p:nvCxnSpPr>
            <p:cNvPr id="359" name="Google Shape;359;p17"/>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360" name="Google Shape;360;p17"/>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361" name="Google Shape;361;p17"/>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grpSp>
        <p:nvGrpSpPr>
          <p:cNvPr id="362" name="Google Shape;362;p17"/>
          <p:cNvGrpSpPr/>
          <p:nvPr/>
        </p:nvGrpSpPr>
        <p:grpSpPr>
          <a:xfrm flipH="1">
            <a:off x="7314600" y="4785088"/>
            <a:ext cx="2554000" cy="244175"/>
            <a:chOff x="-818425" y="4412100"/>
            <a:chExt cx="2554000" cy="244175"/>
          </a:xfrm>
        </p:grpSpPr>
        <p:cxnSp>
          <p:nvCxnSpPr>
            <p:cNvPr id="363" name="Google Shape;363;p17"/>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364" name="Google Shape;364;p17"/>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365" name="Google Shape;365;p17"/>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66"/>
        <p:cNvGrpSpPr/>
        <p:nvPr/>
      </p:nvGrpSpPr>
      <p:grpSpPr>
        <a:xfrm>
          <a:off x="0" y="0"/>
          <a:ext cx="0" cy="0"/>
          <a:chOff x="0" y="0"/>
          <a:chExt cx="0" cy="0"/>
        </a:xfrm>
      </p:grpSpPr>
      <p:pic>
        <p:nvPicPr>
          <p:cNvPr id="367" name="Google Shape;367;p18"/>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sp>
        <p:nvSpPr>
          <p:cNvPr id="368" name="Google Shape;368;p18"/>
          <p:cNvSpPr txBox="1">
            <a:spLocks noGrp="1"/>
          </p:cNvSpPr>
          <p:nvPr>
            <p:ph type="title"/>
          </p:nvPr>
        </p:nvSpPr>
        <p:spPr>
          <a:xfrm>
            <a:off x="720000" y="1901925"/>
            <a:ext cx="23055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9" name="Google Shape;369;p18"/>
          <p:cNvSpPr txBox="1">
            <a:spLocks noGrp="1"/>
          </p:cNvSpPr>
          <p:nvPr>
            <p:ph type="subTitle" idx="1"/>
          </p:nvPr>
        </p:nvSpPr>
        <p:spPr>
          <a:xfrm>
            <a:off x="720000" y="225985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0" name="Google Shape;370;p18"/>
          <p:cNvSpPr txBox="1">
            <a:spLocks noGrp="1"/>
          </p:cNvSpPr>
          <p:nvPr>
            <p:ph type="title" idx="2"/>
          </p:nvPr>
        </p:nvSpPr>
        <p:spPr>
          <a:xfrm>
            <a:off x="3419269" y="1901925"/>
            <a:ext cx="23055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1" name="Google Shape;371;p18"/>
          <p:cNvSpPr txBox="1">
            <a:spLocks noGrp="1"/>
          </p:cNvSpPr>
          <p:nvPr>
            <p:ph type="subTitle" idx="3"/>
          </p:nvPr>
        </p:nvSpPr>
        <p:spPr>
          <a:xfrm>
            <a:off x="3419269" y="225985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2" name="Google Shape;372;p18"/>
          <p:cNvSpPr txBox="1">
            <a:spLocks noGrp="1"/>
          </p:cNvSpPr>
          <p:nvPr>
            <p:ph type="title" idx="4"/>
          </p:nvPr>
        </p:nvSpPr>
        <p:spPr>
          <a:xfrm>
            <a:off x="720000" y="3573450"/>
            <a:ext cx="23055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3" name="Google Shape;373;p18"/>
          <p:cNvSpPr txBox="1">
            <a:spLocks noGrp="1"/>
          </p:cNvSpPr>
          <p:nvPr>
            <p:ph type="subTitle" idx="5"/>
          </p:nvPr>
        </p:nvSpPr>
        <p:spPr>
          <a:xfrm>
            <a:off x="720000" y="3931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4" name="Google Shape;374;p18"/>
          <p:cNvSpPr txBox="1">
            <a:spLocks noGrp="1"/>
          </p:cNvSpPr>
          <p:nvPr>
            <p:ph type="title" idx="6"/>
          </p:nvPr>
        </p:nvSpPr>
        <p:spPr>
          <a:xfrm>
            <a:off x="3419269" y="3573450"/>
            <a:ext cx="23055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5" name="Google Shape;375;p18"/>
          <p:cNvSpPr txBox="1">
            <a:spLocks noGrp="1"/>
          </p:cNvSpPr>
          <p:nvPr>
            <p:ph type="subTitle" idx="7"/>
          </p:nvPr>
        </p:nvSpPr>
        <p:spPr>
          <a:xfrm>
            <a:off x="3419269" y="3931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6" name="Google Shape;376;p18"/>
          <p:cNvSpPr txBox="1">
            <a:spLocks noGrp="1"/>
          </p:cNvSpPr>
          <p:nvPr>
            <p:ph type="title" idx="8"/>
          </p:nvPr>
        </p:nvSpPr>
        <p:spPr>
          <a:xfrm>
            <a:off x="6118545" y="1901925"/>
            <a:ext cx="23055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7" name="Google Shape;377;p18"/>
          <p:cNvSpPr txBox="1">
            <a:spLocks noGrp="1"/>
          </p:cNvSpPr>
          <p:nvPr>
            <p:ph type="subTitle" idx="9"/>
          </p:nvPr>
        </p:nvSpPr>
        <p:spPr>
          <a:xfrm>
            <a:off x="6118545" y="225985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8" name="Google Shape;378;p18"/>
          <p:cNvSpPr txBox="1">
            <a:spLocks noGrp="1"/>
          </p:cNvSpPr>
          <p:nvPr>
            <p:ph type="title" idx="13"/>
          </p:nvPr>
        </p:nvSpPr>
        <p:spPr>
          <a:xfrm>
            <a:off x="6118545" y="3573450"/>
            <a:ext cx="23055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9" name="Google Shape;379;p18"/>
          <p:cNvSpPr txBox="1">
            <a:spLocks noGrp="1"/>
          </p:cNvSpPr>
          <p:nvPr>
            <p:ph type="subTitle" idx="14"/>
          </p:nvPr>
        </p:nvSpPr>
        <p:spPr>
          <a:xfrm>
            <a:off x="6118545" y="3931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0" name="Google Shape;380;p18"/>
          <p:cNvSpPr txBox="1">
            <a:spLocks noGrp="1"/>
          </p:cNvSpPr>
          <p:nvPr>
            <p:ph type="title" idx="15"/>
          </p:nvPr>
        </p:nvSpPr>
        <p:spPr>
          <a:xfrm>
            <a:off x="720000" y="5974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81" name="Google Shape;381;p18"/>
          <p:cNvGrpSpPr/>
          <p:nvPr/>
        </p:nvGrpSpPr>
        <p:grpSpPr>
          <a:xfrm>
            <a:off x="389352" y="523177"/>
            <a:ext cx="7901289" cy="4194074"/>
            <a:chOff x="389352" y="523177"/>
            <a:chExt cx="7901289" cy="4194074"/>
          </a:xfrm>
        </p:grpSpPr>
        <p:sp>
          <p:nvSpPr>
            <p:cNvPr id="382" name="Google Shape;382;p18"/>
            <p:cNvSpPr/>
            <p:nvPr/>
          </p:nvSpPr>
          <p:spPr>
            <a:xfrm rot="-877252" flipH="1">
              <a:off x="5177674" y="451936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rot="-877252" flipH="1">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rot="-877252" flipH="1">
              <a:off x="4482874" y="5427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rot="-877252" flipH="1">
              <a:off x="408966" y="307317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18"/>
          <p:cNvGrpSpPr/>
          <p:nvPr/>
        </p:nvGrpSpPr>
        <p:grpSpPr>
          <a:xfrm rot="-8100000">
            <a:off x="7367297" y="5253317"/>
            <a:ext cx="2553976" cy="244173"/>
            <a:chOff x="-818425" y="4412100"/>
            <a:chExt cx="2554000" cy="244175"/>
          </a:xfrm>
        </p:grpSpPr>
        <p:cxnSp>
          <p:nvCxnSpPr>
            <p:cNvPr id="387" name="Google Shape;387;p18"/>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388" name="Google Shape;388;p18"/>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389" name="Google Shape;389;p18"/>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
        <p:nvSpPr>
          <p:cNvPr id="390" name="Google Shape;390;p18"/>
          <p:cNvSpPr/>
          <p:nvPr/>
        </p:nvSpPr>
        <p:spPr>
          <a:xfrm rot="-5400000">
            <a:off x="6295600" y="1974913"/>
            <a:ext cx="55572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rot="10800000" flipH="1">
            <a:off x="-675825" y="-755600"/>
            <a:ext cx="47451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18"/>
          <p:cNvGrpSpPr/>
          <p:nvPr/>
        </p:nvGrpSpPr>
        <p:grpSpPr>
          <a:xfrm>
            <a:off x="-818425" y="4785650"/>
            <a:ext cx="2554000" cy="244175"/>
            <a:chOff x="-818425" y="4412100"/>
            <a:chExt cx="2554000" cy="244175"/>
          </a:xfrm>
        </p:grpSpPr>
        <p:cxnSp>
          <p:nvCxnSpPr>
            <p:cNvPr id="393" name="Google Shape;393;p18"/>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394" name="Google Shape;394;p18"/>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395" name="Google Shape;395;p18"/>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396"/>
        <p:cNvGrpSpPr/>
        <p:nvPr/>
      </p:nvGrpSpPr>
      <p:grpSpPr>
        <a:xfrm>
          <a:off x="0" y="0"/>
          <a:ext cx="0" cy="0"/>
          <a:chOff x="0" y="0"/>
          <a:chExt cx="0" cy="0"/>
        </a:xfrm>
      </p:grpSpPr>
      <p:pic>
        <p:nvPicPr>
          <p:cNvPr id="397" name="Google Shape;397;p19"/>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sp>
        <p:nvSpPr>
          <p:cNvPr id="398" name="Google Shape;398;p19"/>
          <p:cNvSpPr txBox="1">
            <a:spLocks noGrp="1"/>
          </p:cNvSpPr>
          <p:nvPr>
            <p:ph type="title" hasCustomPrompt="1"/>
          </p:nvPr>
        </p:nvSpPr>
        <p:spPr>
          <a:xfrm>
            <a:off x="1598100" y="640703"/>
            <a:ext cx="5947800" cy="64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99" name="Google Shape;399;p19"/>
          <p:cNvSpPr txBox="1">
            <a:spLocks noGrp="1"/>
          </p:cNvSpPr>
          <p:nvPr>
            <p:ph type="subTitle" idx="1"/>
          </p:nvPr>
        </p:nvSpPr>
        <p:spPr>
          <a:xfrm>
            <a:off x="1598100" y="1322918"/>
            <a:ext cx="5947800" cy="26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0" name="Google Shape;400;p19"/>
          <p:cNvSpPr txBox="1">
            <a:spLocks noGrp="1"/>
          </p:cNvSpPr>
          <p:nvPr>
            <p:ph type="title" idx="2" hasCustomPrompt="1"/>
          </p:nvPr>
        </p:nvSpPr>
        <p:spPr>
          <a:xfrm>
            <a:off x="1598100" y="2096846"/>
            <a:ext cx="5947800" cy="64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01" name="Google Shape;401;p19"/>
          <p:cNvSpPr txBox="1">
            <a:spLocks noGrp="1"/>
          </p:cNvSpPr>
          <p:nvPr>
            <p:ph type="subTitle" idx="3"/>
          </p:nvPr>
        </p:nvSpPr>
        <p:spPr>
          <a:xfrm>
            <a:off x="1598100" y="2780251"/>
            <a:ext cx="5947800" cy="26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2" name="Google Shape;402;p19"/>
          <p:cNvSpPr txBox="1">
            <a:spLocks noGrp="1"/>
          </p:cNvSpPr>
          <p:nvPr>
            <p:ph type="title" idx="4" hasCustomPrompt="1"/>
          </p:nvPr>
        </p:nvSpPr>
        <p:spPr>
          <a:xfrm>
            <a:off x="1598100" y="3553001"/>
            <a:ext cx="5947800" cy="64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03" name="Google Shape;403;p19"/>
          <p:cNvSpPr txBox="1">
            <a:spLocks noGrp="1"/>
          </p:cNvSpPr>
          <p:nvPr>
            <p:ph type="subTitle" idx="5"/>
          </p:nvPr>
        </p:nvSpPr>
        <p:spPr>
          <a:xfrm>
            <a:off x="1598100" y="4237597"/>
            <a:ext cx="5947800" cy="26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04" name="Google Shape;404;p19"/>
          <p:cNvGrpSpPr/>
          <p:nvPr/>
        </p:nvGrpSpPr>
        <p:grpSpPr>
          <a:xfrm>
            <a:off x="894177" y="317502"/>
            <a:ext cx="7396464" cy="4609749"/>
            <a:chOff x="894177" y="317502"/>
            <a:chExt cx="7396464" cy="4609749"/>
          </a:xfrm>
        </p:grpSpPr>
        <p:sp>
          <p:nvSpPr>
            <p:cNvPr id="405" name="Google Shape;405;p19"/>
            <p:cNvSpPr/>
            <p:nvPr/>
          </p:nvSpPr>
          <p:spPr>
            <a:xfrm rot="-877252" flipH="1">
              <a:off x="2526324" y="472936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rot="-877252" flipH="1">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rot="-877252" flipH="1">
              <a:off x="4869824" y="337116"/>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rot="-877252" flipH="1">
              <a:off x="913791" y="299044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rot="-877252" flipH="1">
              <a:off x="7612612" y="37650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19"/>
          <p:cNvSpPr/>
          <p:nvPr/>
        </p:nvSpPr>
        <p:spPr>
          <a:xfrm rot="5400000" flipH="1">
            <a:off x="-2756450" y="1926450"/>
            <a:ext cx="55572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 name="Google Shape;411;p19"/>
          <p:cNvGrpSpPr/>
          <p:nvPr/>
        </p:nvGrpSpPr>
        <p:grpSpPr>
          <a:xfrm rot="-8100000" flipH="1">
            <a:off x="-777272" y="-353989"/>
            <a:ext cx="2553976" cy="244173"/>
            <a:chOff x="-818425" y="4412100"/>
            <a:chExt cx="2554000" cy="244175"/>
          </a:xfrm>
        </p:grpSpPr>
        <p:cxnSp>
          <p:nvCxnSpPr>
            <p:cNvPr id="412" name="Google Shape;412;p19"/>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413" name="Google Shape;413;p19"/>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414" name="Google Shape;414;p19"/>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
        <p:nvSpPr>
          <p:cNvPr id="415" name="Google Shape;415;p19"/>
          <p:cNvSpPr/>
          <p:nvPr/>
        </p:nvSpPr>
        <p:spPr>
          <a:xfrm rot="-5400000">
            <a:off x="6295600" y="1974913"/>
            <a:ext cx="55572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19"/>
          <p:cNvGrpSpPr/>
          <p:nvPr/>
        </p:nvGrpSpPr>
        <p:grpSpPr>
          <a:xfrm rot="-8100000">
            <a:off x="7367297" y="5253317"/>
            <a:ext cx="2553976" cy="244173"/>
            <a:chOff x="-818425" y="4412100"/>
            <a:chExt cx="2554000" cy="244175"/>
          </a:xfrm>
        </p:grpSpPr>
        <p:cxnSp>
          <p:nvCxnSpPr>
            <p:cNvPr id="417" name="Google Shape;417;p19"/>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418" name="Google Shape;418;p19"/>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419" name="Google Shape;419;p19"/>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20"/>
        <p:cNvGrpSpPr/>
        <p:nvPr/>
      </p:nvGrpSpPr>
      <p:grpSpPr>
        <a:xfrm>
          <a:off x="0" y="0"/>
          <a:ext cx="0" cy="0"/>
          <a:chOff x="0" y="0"/>
          <a:chExt cx="0" cy="0"/>
        </a:xfrm>
      </p:grpSpPr>
      <p:sp>
        <p:nvSpPr>
          <p:cNvPr id="421" name="Google Shape;421;p20"/>
          <p:cNvSpPr txBox="1">
            <a:spLocks noGrp="1"/>
          </p:cNvSpPr>
          <p:nvPr>
            <p:ph type="title"/>
          </p:nvPr>
        </p:nvSpPr>
        <p:spPr>
          <a:xfrm>
            <a:off x="720000" y="5974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422" name="Google Shape;422;p20"/>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sp>
        <p:nvSpPr>
          <p:cNvPr id="423" name="Google Shape;423;p20"/>
          <p:cNvSpPr/>
          <p:nvPr/>
        </p:nvSpPr>
        <p:spPr>
          <a:xfrm>
            <a:off x="5870975" y="4608500"/>
            <a:ext cx="4745100" cy="12921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 name="Google Shape;424;p20"/>
          <p:cNvGrpSpPr/>
          <p:nvPr/>
        </p:nvGrpSpPr>
        <p:grpSpPr>
          <a:xfrm flipH="1">
            <a:off x="7314600" y="114238"/>
            <a:ext cx="2554000" cy="244175"/>
            <a:chOff x="-818425" y="4412100"/>
            <a:chExt cx="2554000" cy="244175"/>
          </a:xfrm>
        </p:grpSpPr>
        <p:cxnSp>
          <p:nvCxnSpPr>
            <p:cNvPr id="425" name="Google Shape;425;p20"/>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426" name="Google Shape;426;p20"/>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427" name="Google Shape;427;p20"/>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
        <p:nvSpPr>
          <p:cNvPr id="428" name="Google Shape;428;p20"/>
          <p:cNvSpPr/>
          <p:nvPr/>
        </p:nvSpPr>
        <p:spPr>
          <a:xfrm rot="10800000" flipH="1">
            <a:off x="-675825" y="-755600"/>
            <a:ext cx="47451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20"/>
          <p:cNvGrpSpPr/>
          <p:nvPr/>
        </p:nvGrpSpPr>
        <p:grpSpPr>
          <a:xfrm>
            <a:off x="-818425" y="4785650"/>
            <a:ext cx="2554000" cy="244175"/>
            <a:chOff x="-818425" y="4412100"/>
            <a:chExt cx="2554000" cy="244175"/>
          </a:xfrm>
        </p:grpSpPr>
        <p:cxnSp>
          <p:nvCxnSpPr>
            <p:cNvPr id="430" name="Google Shape;430;p20"/>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431" name="Google Shape;431;p20"/>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432" name="Google Shape;432;p20"/>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grpSp>
        <p:nvGrpSpPr>
          <p:cNvPr id="433" name="Google Shape;433;p20"/>
          <p:cNvGrpSpPr/>
          <p:nvPr/>
        </p:nvGrpSpPr>
        <p:grpSpPr>
          <a:xfrm flipH="1">
            <a:off x="186527" y="1116492"/>
            <a:ext cx="8617034" cy="3814167"/>
            <a:chOff x="186527" y="1116492"/>
            <a:chExt cx="8617034" cy="3814167"/>
          </a:xfrm>
        </p:grpSpPr>
        <p:sp>
          <p:nvSpPr>
            <p:cNvPr id="434" name="Google Shape;434;p20"/>
            <p:cNvSpPr/>
            <p:nvPr/>
          </p:nvSpPr>
          <p:spPr>
            <a:xfrm rot="-877252" flipH="1">
              <a:off x="304924" y="426466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rot="-877252" flipH="1">
              <a:off x="8475704" y="1136105"/>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rot="-877252" flipH="1">
              <a:off x="8605674" y="28933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rot="-877252" flipH="1">
              <a:off x="206141" y="135362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rot="-877252" flipH="1">
              <a:off x="6714212" y="4732772"/>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80"/>
        <p:cNvGrpSpPr/>
        <p:nvPr/>
      </p:nvGrpSpPr>
      <p:grpSpPr>
        <a:xfrm>
          <a:off x="0" y="0"/>
          <a:ext cx="0" cy="0"/>
          <a:chOff x="0" y="0"/>
          <a:chExt cx="0" cy="0"/>
        </a:xfrm>
      </p:grpSpPr>
      <p:pic>
        <p:nvPicPr>
          <p:cNvPr id="481" name="Google Shape;481;p23"/>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4043913" y="1891531"/>
            <a:ext cx="3602100" cy="9240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1" name="Google Shape;31;p3"/>
          <p:cNvSpPr txBox="1">
            <a:spLocks noGrp="1"/>
          </p:cNvSpPr>
          <p:nvPr>
            <p:ph type="title" idx="2" hasCustomPrompt="1"/>
          </p:nvPr>
        </p:nvSpPr>
        <p:spPr>
          <a:xfrm>
            <a:off x="1497988" y="1673975"/>
            <a:ext cx="1978500" cy="12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 name="Google Shape;32;p3"/>
          <p:cNvSpPr txBox="1">
            <a:spLocks noGrp="1"/>
          </p:cNvSpPr>
          <p:nvPr>
            <p:ph type="subTitle" idx="1"/>
          </p:nvPr>
        </p:nvSpPr>
        <p:spPr>
          <a:xfrm>
            <a:off x="4043913" y="2879725"/>
            <a:ext cx="3430500" cy="58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33" name="Google Shape;33;p3"/>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sp>
        <p:nvSpPr>
          <p:cNvPr id="34" name="Google Shape;34;p3"/>
          <p:cNvSpPr/>
          <p:nvPr/>
        </p:nvSpPr>
        <p:spPr>
          <a:xfrm rot="-5400000">
            <a:off x="6295600" y="1974913"/>
            <a:ext cx="55572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675825" y="4608500"/>
            <a:ext cx="4745100" cy="12921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818425" y="114238"/>
            <a:ext cx="2554000" cy="244175"/>
            <a:chOff x="-818425" y="4412100"/>
            <a:chExt cx="2554000" cy="244175"/>
          </a:xfrm>
        </p:grpSpPr>
        <p:cxnSp>
          <p:nvCxnSpPr>
            <p:cNvPr id="37" name="Google Shape;37;p3"/>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38" name="Google Shape;38;p3"/>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39" name="Google Shape;39;p3"/>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grpSp>
        <p:nvGrpSpPr>
          <p:cNvPr id="40" name="Google Shape;40;p3"/>
          <p:cNvGrpSpPr/>
          <p:nvPr/>
        </p:nvGrpSpPr>
        <p:grpSpPr>
          <a:xfrm rot="5400000" flipH="1">
            <a:off x="-1463771" y="930837"/>
            <a:ext cx="1524800" cy="3281825"/>
            <a:chOff x="3809600" y="4276487"/>
            <a:chExt cx="1524800" cy="1263212"/>
          </a:xfrm>
        </p:grpSpPr>
        <p:sp>
          <p:nvSpPr>
            <p:cNvPr id="41" name="Google Shape;41;p3"/>
            <p:cNvSpPr/>
            <p:nvPr/>
          </p:nvSpPr>
          <p:spPr>
            <a:xfrm rot="5400000" flipH="1">
              <a:off x="4625350" y="4830649"/>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5400000">
              <a:off x="4041450" y="4628537"/>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5400000" flipH="1">
              <a:off x="3457550" y="4738148"/>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3"/>
          <p:cNvGrpSpPr/>
          <p:nvPr/>
        </p:nvGrpSpPr>
        <p:grpSpPr>
          <a:xfrm>
            <a:off x="851302" y="523177"/>
            <a:ext cx="7439339" cy="3966124"/>
            <a:chOff x="851302" y="523177"/>
            <a:chExt cx="7439339" cy="3966124"/>
          </a:xfrm>
        </p:grpSpPr>
        <p:sp>
          <p:nvSpPr>
            <p:cNvPr id="45" name="Google Shape;45;p3"/>
            <p:cNvSpPr/>
            <p:nvPr/>
          </p:nvSpPr>
          <p:spPr>
            <a:xfrm rot="-877252" flipH="1">
              <a:off x="2667849" y="429141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877252" flipH="1">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877252" flipH="1">
              <a:off x="4482874" y="5427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rot="-877252" flipH="1">
              <a:off x="870916" y="90924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rot="-877252" flipH="1">
              <a:off x="7612612" y="37650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82"/>
        <p:cNvGrpSpPr/>
        <p:nvPr/>
      </p:nvGrpSpPr>
      <p:grpSpPr>
        <a:xfrm>
          <a:off x="0" y="0"/>
          <a:ext cx="0" cy="0"/>
          <a:chOff x="0" y="0"/>
          <a:chExt cx="0" cy="0"/>
        </a:xfrm>
      </p:grpSpPr>
      <p:pic>
        <p:nvPicPr>
          <p:cNvPr id="483" name="Google Shape;483;p24"/>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pic>
        <p:nvPicPr>
          <p:cNvPr id="484" name="Google Shape;484;p24"/>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grpSp>
        <p:nvGrpSpPr>
          <p:cNvPr id="485" name="Google Shape;485;p24"/>
          <p:cNvGrpSpPr/>
          <p:nvPr/>
        </p:nvGrpSpPr>
        <p:grpSpPr>
          <a:xfrm>
            <a:off x="894177" y="317502"/>
            <a:ext cx="7396464" cy="4609749"/>
            <a:chOff x="894177" y="317502"/>
            <a:chExt cx="7396464" cy="4609749"/>
          </a:xfrm>
        </p:grpSpPr>
        <p:sp>
          <p:nvSpPr>
            <p:cNvPr id="486" name="Google Shape;486;p24"/>
            <p:cNvSpPr/>
            <p:nvPr/>
          </p:nvSpPr>
          <p:spPr>
            <a:xfrm rot="-877252" flipH="1">
              <a:off x="2526324" y="472936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4"/>
            <p:cNvSpPr/>
            <p:nvPr/>
          </p:nvSpPr>
          <p:spPr>
            <a:xfrm rot="-877252" flipH="1">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4"/>
            <p:cNvSpPr/>
            <p:nvPr/>
          </p:nvSpPr>
          <p:spPr>
            <a:xfrm rot="-877252" flipH="1">
              <a:off x="4869824" y="337116"/>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4"/>
            <p:cNvSpPr/>
            <p:nvPr/>
          </p:nvSpPr>
          <p:spPr>
            <a:xfrm rot="-877252" flipH="1">
              <a:off x="913791" y="299044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4"/>
            <p:cNvSpPr/>
            <p:nvPr/>
          </p:nvSpPr>
          <p:spPr>
            <a:xfrm rot="-877252" flipH="1">
              <a:off x="7612612" y="37650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24"/>
          <p:cNvSpPr/>
          <p:nvPr/>
        </p:nvSpPr>
        <p:spPr>
          <a:xfrm rot="5400000" flipH="1">
            <a:off x="-2756450" y="1926450"/>
            <a:ext cx="55572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 name="Google Shape;492;p24"/>
          <p:cNvGrpSpPr/>
          <p:nvPr/>
        </p:nvGrpSpPr>
        <p:grpSpPr>
          <a:xfrm rot="-8100000" flipH="1">
            <a:off x="-777272" y="-353989"/>
            <a:ext cx="2553976" cy="244173"/>
            <a:chOff x="-818425" y="4412100"/>
            <a:chExt cx="2554000" cy="244175"/>
          </a:xfrm>
        </p:grpSpPr>
        <p:cxnSp>
          <p:nvCxnSpPr>
            <p:cNvPr id="493" name="Google Shape;493;p24"/>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494" name="Google Shape;494;p24"/>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495" name="Google Shape;495;p24"/>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
        <p:nvSpPr>
          <p:cNvPr id="496" name="Google Shape;496;p24"/>
          <p:cNvSpPr/>
          <p:nvPr/>
        </p:nvSpPr>
        <p:spPr>
          <a:xfrm rot="-5400000">
            <a:off x="6295600" y="1974913"/>
            <a:ext cx="55572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0"/>
        <p:cNvGrpSpPr/>
        <p:nvPr/>
      </p:nvGrpSpPr>
      <p:grpSpPr>
        <a:xfrm>
          <a:off x="0" y="0"/>
          <a:ext cx="0" cy="0"/>
          <a:chOff x="0" y="0"/>
          <a:chExt cx="0" cy="0"/>
        </a:xfrm>
      </p:grpSpPr>
      <p:pic>
        <p:nvPicPr>
          <p:cNvPr id="51" name="Google Shape;51;p4"/>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sp>
        <p:nvSpPr>
          <p:cNvPr id="52" name="Google Shape;52;p4"/>
          <p:cNvSpPr txBox="1">
            <a:spLocks noGrp="1"/>
          </p:cNvSpPr>
          <p:nvPr>
            <p:ph type="title"/>
          </p:nvPr>
        </p:nvSpPr>
        <p:spPr>
          <a:xfrm>
            <a:off x="720000" y="61127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 name="Google Shape;53;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Orbitron Black"/>
              <a:buAutoNum type="arabicPeriod"/>
              <a:defRPr sz="120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grpSp>
        <p:nvGrpSpPr>
          <p:cNvPr id="54" name="Google Shape;54;p4"/>
          <p:cNvGrpSpPr/>
          <p:nvPr/>
        </p:nvGrpSpPr>
        <p:grpSpPr>
          <a:xfrm>
            <a:off x="255164" y="811202"/>
            <a:ext cx="8655284" cy="4096801"/>
            <a:chOff x="255164" y="811202"/>
            <a:chExt cx="8655284" cy="4096801"/>
          </a:xfrm>
        </p:grpSpPr>
        <p:sp>
          <p:nvSpPr>
            <p:cNvPr id="55" name="Google Shape;55;p4"/>
            <p:cNvSpPr/>
            <p:nvPr/>
          </p:nvSpPr>
          <p:spPr>
            <a:xfrm rot="877252">
              <a:off x="5602791" y="4710116"/>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877252">
              <a:off x="8712561" y="377399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877252">
              <a:off x="7647282" y="830816"/>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877252">
              <a:off x="274778" y="352578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4"/>
          <p:cNvSpPr/>
          <p:nvPr/>
        </p:nvSpPr>
        <p:spPr>
          <a:xfrm flipH="1">
            <a:off x="-675825" y="4608500"/>
            <a:ext cx="4745100" cy="12921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4"/>
          <p:cNvGrpSpPr/>
          <p:nvPr/>
        </p:nvGrpSpPr>
        <p:grpSpPr>
          <a:xfrm flipH="1">
            <a:off x="7314600" y="4785088"/>
            <a:ext cx="2554000" cy="244175"/>
            <a:chOff x="-818425" y="4412100"/>
            <a:chExt cx="2554000" cy="244175"/>
          </a:xfrm>
        </p:grpSpPr>
        <p:cxnSp>
          <p:nvCxnSpPr>
            <p:cNvPr id="61" name="Google Shape;61;p4"/>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62" name="Google Shape;62;p4"/>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63" name="Google Shape;63;p4"/>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grpSp>
        <p:nvGrpSpPr>
          <p:cNvPr id="64" name="Google Shape;64;p4"/>
          <p:cNvGrpSpPr/>
          <p:nvPr/>
        </p:nvGrpSpPr>
        <p:grpSpPr>
          <a:xfrm>
            <a:off x="-818425" y="114238"/>
            <a:ext cx="2554000" cy="244175"/>
            <a:chOff x="-818425" y="4412100"/>
            <a:chExt cx="2554000" cy="244175"/>
          </a:xfrm>
        </p:grpSpPr>
        <p:cxnSp>
          <p:nvCxnSpPr>
            <p:cNvPr id="65" name="Google Shape;65;p4"/>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66" name="Google Shape;66;p4"/>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67" name="Google Shape;67;p4"/>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
        <p:nvSpPr>
          <p:cNvPr id="68" name="Google Shape;68;p4"/>
          <p:cNvSpPr/>
          <p:nvPr/>
        </p:nvSpPr>
        <p:spPr>
          <a:xfrm rot="10800000">
            <a:off x="5870975" y="-755600"/>
            <a:ext cx="47451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9"/>
        <p:cNvGrpSpPr/>
        <p:nvPr/>
      </p:nvGrpSpPr>
      <p:grpSpPr>
        <a:xfrm>
          <a:off x="0" y="0"/>
          <a:ext cx="0" cy="0"/>
          <a:chOff x="0" y="0"/>
          <a:chExt cx="0" cy="0"/>
        </a:xfrm>
      </p:grpSpPr>
      <p:pic>
        <p:nvPicPr>
          <p:cNvPr id="70" name="Google Shape;70;p5"/>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sp>
        <p:nvSpPr>
          <p:cNvPr id="71" name="Google Shape;71;p5"/>
          <p:cNvSpPr txBox="1">
            <a:spLocks noGrp="1"/>
          </p:cNvSpPr>
          <p:nvPr>
            <p:ph type="title"/>
          </p:nvPr>
        </p:nvSpPr>
        <p:spPr>
          <a:xfrm>
            <a:off x="4555788" y="1296431"/>
            <a:ext cx="36954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2" name="Google Shape;72;p5"/>
          <p:cNvSpPr txBox="1">
            <a:spLocks noGrp="1"/>
          </p:cNvSpPr>
          <p:nvPr>
            <p:ph type="subTitle" idx="1"/>
          </p:nvPr>
        </p:nvSpPr>
        <p:spPr>
          <a:xfrm>
            <a:off x="4555788" y="1670281"/>
            <a:ext cx="3695400" cy="63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5"/>
          <p:cNvSpPr txBox="1">
            <a:spLocks noGrp="1"/>
          </p:cNvSpPr>
          <p:nvPr>
            <p:ph type="title" idx="2"/>
          </p:nvPr>
        </p:nvSpPr>
        <p:spPr>
          <a:xfrm>
            <a:off x="4555788" y="2880219"/>
            <a:ext cx="36954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4" name="Google Shape;74;p5"/>
          <p:cNvSpPr txBox="1">
            <a:spLocks noGrp="1"/>
          </p:cNvSpPr>
          <p:nvPr>
            <p:ph type="subTitle" idx="3"/>
          </p:nvPr>
        </p:nvSpPr>
        <p:spPr>
          <a:xfrm>
            <a:off x="4555788" y="3254069"/>
            <a:ext cx="3695400" cy="63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5" name="Google Shape;75;p5"/>
          <p:cNvGrpSpPr/>
          <p:nvPr/>
        </p:nvGrpSpPr>
        <p:grpSpPr>
          <a:xfrm flipH="1">
            <a:off x="894177" y="523177"/>
            <a:ext cx="7396464" cy="4080424"/>
            <a:chOff x="894177" y="523177"/>
            <a:chExt cx="7396464" cy="4080424"/>
          </a:xfrm>
        </p:grpSpPr>
        <p:sp>
          <p:nvSpPr>
            <p:cNvPr id="76" name="Google Shape;76;p5"/>
            <p:cNvSpPr/>
            <p:nvPr/>
          </p:nvSpPr>
          <p:spPr>
            <a:xfrm rot="-877252" flipH="1">
              <a:off x="2667849" y="440571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rot="-877252" flipH="1">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rot="-877252" flipH="1">
              <a:off x="4482874" y="5427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rot="-877252" flipH="1">
              <a:off x="913791" y="299044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rot="-877252" flipH="1">
              <a:off x="7612612" y="37650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a:off x="5870975" y="4608500"/>
            <a:ext cx="4745100" cy="12921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5"/>
          <p:cNvGrpSpPr/>
          <p:nvPr/>
        </p:nvGrpSpPr>
        <p:grpSpPr>
          <a:xfrm flipH="1">
            <a:off x="7314600" y="114238"/>
            <a:ext cx="2554000" cy="244175"/>
            <a:chOff x="-818425" y="4412100"/>
            <a:chExt cx="2554000" cy="244175"/>
          </a:xfrm>
        </p:grpSpPr>
        <p:cxnSp>
          <p:nvCxnSpPr>
            <p:cNvPr id="83" name="Google Shape;83;p5"/>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84" name="Google Shape;84;p5"/>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85" name="Google Shape;85;p5"/>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
        <p:nvSpPr>
          <p:cNvPr id="86" name="Google Shape;86;p5"/>
          <p:cNvSpPr/>
          <p:nvPr/>
        </p:nvSpPr>
        <p:spPr>
          <a:xfrm rot="10800000" flipH="1">
            <a:off x="-675825" y="-755600"/>
            <a:ext cx="47451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5"/>
          <p:cNvGrpSpPr/>
          <p:nvPr/>
        </p:nvGrpSpPr>
        <p:grpSpPr>
          <a:xfrm>
            <a:off x="2704700" y="4420712"/>
            <a:ext cx="1524800" cy="3281825"/>
            <a:chOff x="3809600" y="4276487"/>
            <a:chExt cx="1524800" cy="1263212"/>
          </a:xfrm>
        </p:grpSpPr>
        <p:sp>
          <p:nvSpPr>
            <p:cNvPr id="88" name="Google Shape;88;p5"/>
            <p:cNvSpPr/>
            <p:nvPr/>
          </p:nvSpPr>
          <p:spPr>
            <a:xfrm rot="5400000" flipH="1">
              <a:off x="4625350" y="4830649"/>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rot="-5400000">
              <a:off x="4041450" y="4628537"/>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rot="5400000" flipH="1">
              <a:off x="3457550" y="4738148"/>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5"/>
          <p:cNvGrpSpPr/>
          <p:nvPr/>
        </p:nvGrpSpPr>
        <p:grpSpPr>
          <a:xfrm rot="10800000" flipH="1">
            <a:off x="4914500" y="-2559038"/>
            <a:ext cx="1524800" cy="3281825"/>
            <a:chOff x="3809600" y="4276487"/>
            <a:chExt cx="1524800" cy="1263212"/>
          </a:xfrm>
        </p:grpSpPr>
        <p:sp>
          <p:nvSpPr>
            <p:cNvPr id="92" name="Google Shape;92;p5"/>
            <p:cNvSpPr/>
            <p:nvPr/>
          </p:nvSpPr>
          <p:spPr>
            <a:xfrm rot="5400000" flipH="1">
              <a:off x="4625350" y="4830649"/>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rot="-5400000">
              <a:off x="4041450" y="4628537"/>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flipH="1">
              <a:off x="3457550" y="4738148"/>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5"/>
          <p:cNvGrpSpPr/>
          <p:nvPr/>
        </p:nvGrpSpPr>
        <p:grpSpPr>
          <a:xfrm>
            <a:off x="-818425" y="4785650"/>
            <a:ext cx="2554000" cy="244175"/>
            <a:chOff x="-818425" y="4412100"/>
            <a:chExt cx="2554000" cy="244175"/>
          </a:xfrm>
        </p:grpSpPr>
        <p:cxnSp>
          <p:nvCxnSpPr>
            <p:cNvPr id="96" name="Google Shape;96;p5"/>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97" name="Google Shape;97;p5"/>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98" name="Google Shape;98;p5"/>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6"/>
          <p:cNvSpPr txBox="1">
            <a:spLocks noGrp="1"/>
          </p:cNvSpPr>
          <p:nvPr>
            <p:ph type="title"/>
          </p:nvPr>
        </p:nvSpPr>
        <p:spPr>
          <a:xfrm>
            <a:off x="720000" y="5974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01" name="Google Shape;101;p6"/>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sp>
        <p:nvSpPr>
          <p:cNvPr id="102" name="Google Shape;102;p6"/>
          <p:cNvSpPr/>
          <p:nvPr/>
        </p:nvSpPr>
        <p:spPr>
          <a:xfrm flipH="1">
            <a:off x="-675825" y="4608500"/>
            <a:ext cx="4745100" cy="12921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rot="10800000">
            <a:off x="5870975" y="-755600"/>
            <a:ext cx="47451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 name="Google Shape;104;p6"/>
          <p:cNvGrpSpPr/>
          <p:nvPr/>
        </p:nvGrpSpPr>
        <p:grpSpPr>
          <a:xfrm>
            <a:off x="-818425" y="114238"/>
            <a:ext cx="2554000" cy="244175"/>
            <a:chOff x="-818425" y="4412100"/>
            <a:chExt cx="2554000" cy="244175"/>
          </a:xfrm>
        </p:grpSpPr>
        <p:cxnSp>
          <p:nvCxnSpPr>
            <p:cNvPr id="105" name="Google Shape;105;p6"/>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06" name="Google Shape;106;p6"/>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07" name="Google Shape;107;p6"/>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grpSp>
        <p:nvGrpSpPr>
          <p:cNvPr id="108" name="Google Shape;108;p6"/>
          <p:cNvGrpSpPr/>
          <p:nvPr/>
        </p:nvGrpSpPr>
        <p:grpSpPr>
          <a:xfrm flipH="1">
            <a:off x="7314600" y="4785088"/>
            <a:ext cx="2554000" cy="244175"/>
            <a:chOff x="-818425" y="4412100"/>
            <a:chExt cx="2554000" cy="244175"/>
          </a:xfrm>
        </p:grpSpPr>
        <p:cxnSp>
          <p:nvCxnSpPr>
            <p:cNvPr id="109" name="Google Shape;109;p6"/>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10" name="Google Shape;110;p6"/>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11" name="Google Shape;111;p6"/>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grpSp>
        <p:nvGrpSpPr>
          <p:cNvPr id="112" name="Google Shape;112;p6"/>
          <p:cNvGrpSpPr/>
          <p:nvPr/>
        </p:nvGrpSpPr>
        <p:grpSpPr>
          <a:xfrm>
            <a:off x="186527" y="705542"/>
            <a:ext cx="8617034" cy="4225117"/>
            <a:chOff x="186527" y="705542"/>
            <a:chExt cx="8617034" cy="4225117"/>
          </a:xfrm>
        </p:grpSpPr>
        <p:sp>
          <p:nvSpPr>
            <p:cNvPr id="113" name="Google Shape;113;p6"/>
            <p:cNvSpPr/>
            <p:nvPr/>
          </p:nvSpPr>
          <p:spPr>
            <a:xfrm rot="-877252" flipH="1">
              <a:off x="6788229" y="725155"/>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rot="-877252" flipH="1">
              <a:off x="206141" y="135362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rot="-877252" flipH="1">
              <a:off x="8605674" y="28933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rot="-877252" flipH="1">
              <a:off x="304924" y="426466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rot="-877252" flipH="1">
              <a:off x="6714212" y="4732772"/>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8"/>
        <p:cNvGrpSpPr/>
        <p:nvPr/>
      </p:nvGrpSpPr>
      <p:grpSpPr>
        <a:xfrm>
          <a:off x="0" y="0"/>
          <a:ext cx="0" cy="0"/>
          <a:chOff x="0" y="0"/>
          <a:chExt cx="0" cy="0"/>
        </a:xfrm>
      </p:grpSpPr>
      <p:sp>
        <p:nvSpPr>
          <p:cNvPr id="119" name="Google Shape;119;p7"/>
          <p:cNvSpPr txBox="1">
            <a:spLocks noGrp="1"/>
          </p:cNvSpPr>
          <p:nvPr>
            <p:ph type="title"/>
          </p:nvPr>
        </p:nvSpPr>
        <p:spPr>
          <a:xfrm>
            <a:off x="948600" y="445025"/>
            <a:ext cx="4605000" cy="1794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0" name="Google Shape;120;p7"/>
          <p:cNvSpPr txBox="1">
            <a:spLocks noGrp="1"/>
          </p:cNvSpPr>
          <p:nvPr>
            <p:ph type="body" idx="1"/>
          </p:nvPr>
        </p:nvSpPr>
        <p:spPr>
          <a:xfrm>
            <a:off x="948600" y="2775100"/>
            <a:ext cx="3322200" cy="1218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pic>
        <p:nvPicPr>
          <p:cNvPr id="121" name="Google Shape;121;p7"/>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grpSp>
        <p:nvGrpSpPr>
          <p:cNvPr id="122" name="Google Shape;122;p7"/>
          <p:cNvGrpSpPr/>
          <p:nvPr/>
        </p:nvGrpSpPr>
        <p:grpSpPr>
          <a:xfrm>
            <a:off x="916702" y="613217"/>
            <a:ext cx="7488146" cy="3990384"/>
            <a:chOff x="916702" y="613217"/>
            <a:chExt cx="7488146" cy="3990384"/>
          </a:xfrm>
        </p:grpSpPr>
        <p:sp>
          <p:nvSpPr>
            <p:cNvPr id="123" name="Google Shape;123;p7"/>
            <p:cNvSpPr/>
            <p:nvPr/>
          </p:nvSpPr>
          <p:spPr>
            <a:xfrm rot="-877252" flipH="1">
              <a:off x="2667849" y="440571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rot="-877252" flipH="1">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rot="-877252" flipH="1">
              <a:off x="4548049" y="2383016"/>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rot="-877252" flipH="1">
              <a:off x="936316" y="401302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rot="-877252" flipH="1">
              <a:off x="8206962" y="4143872"/>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7"/>
          <p:cNvSpPr/>
          <p:nvPr/>
        </p:nvSpPr>
        <p:spPr>
          <a:xfrm>
            <a:off x="5870975" y="4608500"/>
            <a:ext cx="4745100" cy="12921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rot="5400000" flipH="1">
            <a:off x="-2756450" y="1926450"/>
            <a:ext cx="55572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7"/>
          <p:cNvGrpSpPr/>
          <p:nvPr/>
        </p:nvGrpSpPr>
        <p:grpSpPr>
          <a:xfrm rot="8100000" flipH="1">
            <a:off x="-817703" y="5253317"/>
            <a:ext cx="2553976" cy="244173"/>
            <a:chOff x="-818425" y="4412100"/>
            <a:chExt cx="2554000" cy="244175"/>
          </a:xfrm>
        </p:grpSpPr>
        <p:cxnSp>
          <p:nvCxnSpPr>
            <p:cNvPr id="131" name="Google Shape;131;p7"/>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32" name="Google Shape;132;p7"/>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33" name="Google Shape;133;p7"/>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grpSp>
        <p:nvGrpSpPr>
          <p:cNvPr id="134" name="Google Shape;134;p7"/>
          <p:cNvGrpSpPr/>
          <p:nvPr/>
        </p:nvGrpSpPr>
        <p:grpSpPr>
          <a:xfrm flipH="1">
            <a:off x="7314600" y="114238"/>
            <a:ext cx="2554000" cy="244175"/>
            <a:chOff x="-818425" y="4412100"/>
            <a:chExt cx="2554000" cy="244175"/>
          </a:xfrm>
        </p:grpSpPr>
        <p:cxnSp>
          <p:nvCxnSpPr>
            <p:cNvPr id="135" name="Google Shape;135;p7"/>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36" name="Google Shape;136;p7"/>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37" name="Google Shape;137;p7"/>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8"/>
        <p:cNvGrpSpPr/>
        <p:nvPr/>
      </p:nvGrpSpPr>
      <p:grpSpPr>
        <a:xfrm>
          <a:off x="0" y="0"/>
          <a:ext cx="0" cy="0"/>
          <a:chOff x="0" y="0"/>
          <a:chExt cx="0" cy="0"/>
        </a:xfrm>
      </p:grpSpPr>
      <p:pic>
        <p:nvPicPr>
          <p:cNvPr id="139" name="Google Shape;139;p8"/>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sp>
        <p:nvSpPr>
          <p:cNvPr id="140" name="Google Shape;14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141" name="Google Shape;141;p8"/>
          <p:cNvGrpSpPr/>
          <p:nvPr/>
        </p:nvGrpSpPr>
        <p:grpSpPr>
          <a:xfrm>
            <a:off x="894177" y="523177"/>
            <a:ext cx="7396464" cy="4080424"/>
            <a:chOff x="894177" y="523177"/>
            <a:chExt cx="7396464" cy="4080424"/>
          </a:xfrm>
        </p:grpSpPr>
        <p:sp>
          <p:nvSpPr>
            <p:cNvPr id="142" name="Google Shape;142;p8"/>
            <p:cNvSpPr/>
            <p:nvPr/>
          </p:nvSpPr>
          <p:spPr>
            <a:xfrm rot="-877252" flipH="1">
              <a:off x="2667849" y="440571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rot="-877252" flipH="1">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rot="-877252" flipH="1">
              <a:off x="4482874" y="5427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rot="-877252" flipH="1">
              <a:off x="913791" y="299044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rot="-877252" flipH="1">
              <a:off x="7612612" y="37650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8"/>
          <p:cNvGrpSpPr/>
          <p:nvPr/>
        </p:nvGrpSpPr>
        <p:grpSpPr>
          <a:xfrm rot="-8100000">
            <a:off x="7367297" y="5253317"/>
            <a:ext cx="2553976" cy="244173"/>
            <a:chOff x="-818425" y="4412100"/>
            <a:chExt cx="2554000" cy="244175"/>
          </a:xfrm>
        </p:grpSpPr>
        <p:cxnSp>
          <p:nvCxnSpPr>
            <p:cNvPr id="148" name="Google Shape;148;p8"/>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49" name="Google Shape;149;p8"/>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50" name="Google Shape;150;p8"/>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
        <p:nvSpPr>
          <p:cNvPr id="151" name="Google Shape;151;p8"/>
          <p:cNvSpPr/>
          <p:nvPr/>
        </p:nvSpPr>
        <p:spPr>
          <a:xfrm rot="-5400000">
            <a:off x="6295600" y="1974913"/>
            <a:ext cx="55572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8"/>
          <p:cNvGrpSpPr/>
          <p:nvPr/>
        </p:nvGrpSpPr>
        <p:grpSpPr>
          <a:xfrm>
            <a:off x="-818425" y="114238"/>
            <a:ext cx="2554000" cy="244175"/>
            <a:chOff x="-818425" y="4412100"/>
            <a:chExt cx="2554000" cy="244175"/>
          </a:xfrm>
        </p:grpSpPr>
        <p:cxnSp>
          <p:nvCxnSpPr>
            <p:cNvPr id="153" name="Google Shape;153;p8"/>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54" name="Google Shape;154;p8"/>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55" name="Google Shape;155;p8"/>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grpSp>
        <p:nvGrpSpPr>
          <p:cNvPr id="156" name="Google Shape;156;p8"/>
          <p:cNvGrpSpPr/>
          <p:nvPr/>
        </p:nvGrpSpPr>
        <p:grpSpPr>
          <a:xfrm rot="5400000" flipH="1">
            <a:off x="-1320896" y="930837"/>
            <a:ext cx="1524800" cy="3281825"/>
            <a:chOff x="3809600" y="4276487"/>
            <a:chExt cx="1524800" cy="1263212"/>
          </a:xfrm>
        </p:grpSpPr>
        <p:sp>
          <p:nvSpPr>
            <p:cNvPr id="157" name="Google Shape;157;p8"/>
            <p:cNvSpPr/>
            <p:nvPr/>
          </p:nvSpPr>
          <p:spPr>
            <a:xfrm rot="5400000" flipH="1">
              <a:off x="4625350" y="4830649"/>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rot="-5400000">
              <a:off x="4041450" y="4628537"/>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rot="5400000" flipH="1">
              <a:off x="3457550" y="4738148"/>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8"/>
          <p:cNvGrpSpPr/>
          <p:nvPr/>
        </p:nvGrpSpPr>
        <p:grpSpPr>
          <a:xfrm>
            <a:off x="5333600" y="4420712"/>
            <a:ext cx="1524800" cy="3281825"/>
            <a:chOff x="3809600" y="4276487"/>
            <a:chExt cx="1524800" cy="1263212"/>
          </a:xfrm>
        </p:grpSpPr>
        <p:sp>
          <p:nvSpPr>
            <p:cNvPr id="161" name="Google Shape;161;p8"/>
            <p:cNvSpPr/>
            <p:nvPr/>
          </p:nvSpPr>
          <p:spPr>
            <a:xfrm rot="5400000" flipH="1">
              <a:off x="4625350" y="4830649"/>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rot="-5400000">
              <a:off x="4041450" y="4628537"/>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rot="5400000" flipH="1">
              <a:off x="3457550" y="4738148"/>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8"/>
          <p:cNvSpPr/>
          <p:nvPr/>
        </p:nvSpPr>
        <p:spPr>
          <a:xfrm flipH="1">
            <a:off x="-675825" y="4608500"/>
            <a:ext cx="4745100" cy="12921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1197875" y="1567259"/>
            <a:ext cx="6876900" cy="56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7" name="Google Shape;167;p9"/>
          <p:cNvSpPr txBox="1">
            <a:spLocks noGrp="1"/>
          </p:cNvSpPr>
          <p:nvPr>
            <p:ph type="subTitle" idx="1"/>
          </p:nvPr>
        </p:nvSpPr>
        <p:spPr>
          <a:xfrm>
            <a:off x="1602400" y="2249050"/>
            <a:ext cx="6067800" cy="132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68" name="Google Shape;168;p9"/>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grpSp>
        <p:nvGrpSpPr>
          <p:cNvPr id="169" name="Google Shape;169;p9"/>
          <p:cNvGrpSpPr/>
          <p:nvPr/>
        </p:nvGrpSpPr>
        <p:grpSpPr>
          <a:xfrm rot="10800000">
            <a:off x="1027527" y="523177"/>
            <a:ext cx="7324739" cy="3928024"/>
            <a:chOff x="832552" y="523177"/>
            <a:chExt cx="7324739" cy="3928024"/>
          </a:xfrm>
        </p:grpSpPr>
        <p:sp>
          <p:nvSpPr>
            <p:cNvPr id="170" name="Google Shape;170;p9"/>
            <p:cNvSpPr/>
            <p:nvPr/>
          </p:nvSpPr>
          <p:spPr>
            <a:xfrm rot="-877252" flipH="1">
              <a:off x="2083849" y="425331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rot="-877252" flipH="1">
              <a:off x="7959404" y="8233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rot="-877252" flipH="1">
              <a:off x="4482874" y="5427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rot="-877252" flipH="1">
              <a:off x="852166" y="132357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rot="-877252" flipH="1">
              <a:off x="7612612" y="37650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9"/>
          <p:cNvSpPr/>
          <p:nvPr/>
        </p:nvSpPr>
        <p:spPr>
          <a:xfrm>
            <a:off x="5870975" y="4608500"/>
            <a:ext cx="4745100" cy="12921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rot="5400000" flipH="1">
            <a:off x="-2756450" y="1926450"/>
            <a:ext cx="55572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9"/>
          <p:cNvGrpSpPr/>
          <p:nvPr/>
        </p:nvGrpSpPr>
        <p:grpSpPr>
          <a:xfrm rot="8100000" flipH="1">
            <a:off x="-817703" y="5253317"/>
            <a:ext cx="2553976" cy="244173"/>
            <a:chOff x="-818425" y="4412100"/>
            <a:chExt cx="2554000" cy="244175"/>
          </a:xfrm>
        </p:grpSpPr>
        <p:cxnSp>
          <p:nvCxnSpPr>
            <p:cNvPr id="178" name="Google Shape;178;p9"/>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79" name="Google Shape;179;p9"/>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80" name="Google Shape;180;p9"/>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grpSp>
        <p:nvGrpSpPr>
          <p:cNvPr id="181" name="Google Shape;181;p9"/>
          <p:cNvGrpSpPr/>
          <p:nvPr/>
        </p:nvGrpSpPr>
        <p:grpSpPr>
          <a:xfrm>
            <a:off x="2704700" y="4420712"/>
            <a:ext cx="1524800" cy="3281825"/>
            <a:chOff x="3809600" y="4276487"/>
            <a:chExt cx="1524800" cy="1263212"/>
          </a:xfrm>
        </p:grpSpPr>
        <p:sp>
          <p:nvSpPr>
            <p:cNvPr id="182" name="Google Shape;182;p9"/>
            <p:cNvSpPr/>
            <p:nvPr/>
          </p:nvSpPr>
          <p:spPr>
            <a:xfrm rot="5400000" flipH="1">
              <a:off x="4625350" y="4830649"/>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rot="-5400000">
              <a:off x="4041450" y="4628537"/>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rot="5400000" flipH="1">
              <a:off x="3457550" y="4738148"/>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9"/>
          <p:cNvGrpSpPr/>
          <p:nvPr/>
        </p:nvGrpSpPr>
        <p:grpSpPr>
          <a:xfrm flipH="1">
            <a:off x="7314600" y="114238"/>
            <a:ext cx="2554000" cy="244175"/>
            <a:chOff x="-818425" y="4412100"/>
            <a:chExt cx="2554000" cy="244175"/>
          </a:xfrm>
        </p:grpSpPr>
        <p:cxnSp>
          <p:nvCxnSpPr>
            <p:cNvPr id="186" name="Google Shape;186;p9"/>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87" name="Google Shape;187;p9"/>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88" name="Google Shape;188;p9"/>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7"/>
        <p:cNvGrpSpPr/>
        <p:nvPr/>
      </p:nvGrpSpPr>
      <p:grpSpPr>
        <a:xfrm>
          <a:off x="0" y="0"/>
          <a:ext cx="0" cy="0"/>
          <a:chOff x="0" y="0"/>
          <a:chExt cx="0" cy="0"/>
        </a:xfrm>
      </p:grpSpPr>
      <p:pic>
        <p:nvPicPr>
          <p:cNvPr id="208" name="Google Shape;208;p11"/>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sp>
        <p:nvSpPr>
          <p:cNvPr id="209" name="Google Shape;209;p11"/>
          <p:cNvSpPr txBox="1">
            <a:spLocks noGrp="1"/>
          </p:cNvSpPr>
          <p:nvPr>
            <p:ph type="title" hasCustomPrompt="1"/>
          </p:nvPr>
        </p:nvSpPr>
        <p:spPr>
          <a:xfrm>
            <a:off x="1284000" y="1775825"/>
            <a:ext cx="6576000" cy="12345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10" name="Google Shape;210;p11"/>
          <p:cNvSpPr txBox="1">
            <a:spLocks noGrp="1"/>
          </p:cNvSpPr>
          <p:nvPr>
            <p:ph type="subTitle" idx="1"/>
          </p:nvPr>
        </p:nvSpPr>
        <p:spPr>
          <a:xfrm>
            <a:off x="1284000" y="3020275"/>
            <a:ext cx="65760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211" name="Google Shape;211;p11"/>
          <p:cNvGrpSpPr/>
          <p:nvPr/>
        </p:nvGrpSpPr>
        <p:grpSpPr>
          <a:xfrm>
            <a:off x="894177" y="523177"/>
            <a:ext cx="7396464" cy="4080424"/>
            <a:chOff x="894177" y="523177"/>
            <a:chExt cx="7396464" cy="4080424"/>
          </a:xfrm>
        </p:grpSpPr>
        <p:sp>
          <p:nvSpPr>
            <p:cNvPr id="212" name="Google Shape;212;p11"/>
            <p:cNvSpPr/>
            <p:nvPr/>
          </p:nvSpPr>
          <p:spPr>
            <a:xfrm rot="-877252" flipH="1">
              <a:off x="2667849" y="440571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rot="-877252" flipH="1">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rot="-877252" flipH="1">
              <a:off x="4482874" y="5427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rot="-877252" flipH="1">
              <a:off x="913791" y="299044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rot="-877252" flipH="1">
              <a:off x="7612612" y="37650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1"/>
          <p:cNvGrpSpPr/>
          <p:nvPr/>
        </p:nvGrpSpPr>
        <p:grpSpPr>
          <a:xfrm flipH="1">
            <a:off x="7314600" y="114238"/>
            <a:ext cx="2554000" cy="244175"/>
            <a:chOff x="-818425" y="4412100"/>
            <a:chExt cx="2554000" cy="244175"/>
          </a:xfrm>
        </p:grpSpPr>
        <p:cxnSp>
          <p:nvCxnSpPr>
            <p:cNvPr id="218" name="Google Shape;218;p11"/>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19" name="Google Shape;219;p11"/>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20" name="Google Shape;220;p11"/>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
        <p:nvSpPr>
          <p:cNvPr id="221" name="Google Shape;221;p11"/>
          <p:cNvSpPr/>
          <p:nvPr/>
        </p:nvSpPr>
        <p:spPr>
          <a:xfrm rot="10800000" flipH="1">
            <a:off x="-675825" y="-755600"/>
            <a:ext cx="47451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11"/>
          <p:cNvGrpSpPr/>
          <p:nvPr/>
        </p:nvGrpSpPr>
        <p:grpSpPr>
          <a:xfrm>
            <a:off x="-818425" y="4785650"/>
            <a:ext cx="2554000" cy="244175"/>
            <a:chOff x="-818425" y="4412100"/>
            <a:chExt cx="2554000" cy="244175"/>
          </a:xfrm>
        </p:grpSpPr>
        <p:cxnSp>
          <p:nvCxnSpPr>
            <p:cNvPr id="223" name="Google Shape;223;p11"/>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24" name="Google Shape;224;p11"/>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25" name="Google Shape;225;p11"/>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grpSp>
        <p:nvGrpSpPr>
          <p:cNvPr id="226" name="Google Shape;226;p11"/>
          <p:cNvGrpSpPr/>
          <p:nvPr/>
        </p:nvGrpSpPr>
        <p:grpSpPr>
          <a:xfrm>
            <a:off x="2704700" y="4420712"/>
            <a:ext cx="1524800" cy="3281825"/>
            <a:chOff x="3809600" y="4276487"/>
            <a:chExt cx="1524800" cy="1263212"/>
          </a:xfrm>
        </p:grpSpPr>
        <p:sp>
          <p:nvSpPr>
            <p:cNvPr id="227" name="Google Shape;227;p11"/>
            <p:cNvSpPr/>
            <p:nvPr/>
          </p:nvSpPr>
          <p:spPr>
            <a:xfrm rot="5400000" flipH="1">
              <a:off x="4625350" y="4830649"/>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rot="-5400000">
              <a:off x="4041450" y="4628537"/>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rot="5400000" flipH="1">
              <a:off x="3457550" y="4738148"/>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1"/>
          <p:cNvGrpSpPr/>
          <p:nvPr/>
        </p:nvGrpSpPr>
        <p:grpSpPr>
          <a:xfrm rot="10800000" flipH="1">
            <a:off x="4914500" y="-2559038"/>
            <a:ext cx="1524800" cy="3281825"/>
            <a:chOff x="3809600" y="4276487"/>
            <a:chExt cx="1524800" cy="1263212"/>
          </a:xfrm>
        </p:grpSpPr>
        <p:sp>
          <p:nvSpPr>
            <p:cNvPr id="231" name="Google Shape;231;p11"/>
            <p:cNvSpPr/>
            <p:nvPr/>
          </p:nvSpPr>
          <p:spPr>
            <a:xfrm rot="5400000" flipH="1">
              <a:off x="4625350" y="4830649"/>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rot="-5400000">
              <a:off x="4041450" y="4628537"/>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rot="5400000" flipH="1">
              <a:off x="3457550" y="4738148"/>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11"/>
          <p:cNvSpPr/>
          <p:nvPr/>
        </p:nvSpPr>
        <p:spPr>
          <a:xfrm>
            <a:off x="5870975" y="4608500"/>
            <a:ext cx="4745100" cy="12921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64000">
              <a:schemeClr val="dk2"/>
            </a:gs>
            <a:gs pos="100000">
              <a:schemeClr val="dk1"/>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1pPr>
            <a:lvl2pPr lvl="1"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2pPr>
            <a:lvl3pPr lvl="2"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3pPr>
            <a:lvl4pPr lvl="3"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4pPr>
            <a:lvl5pPr lvl="4"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5pPr>
            <a:lvl6pPr lvl="5"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6pPr>
            <a:lvl7pPr lvl="6"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7pPr>
            <a:lvl8pPr lvl="7"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8pPr>
            <a:lvl9pPr lvl="8"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1pPr>
            <a:lvl2pPr marL="914400" lvl="1"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2pPr>
            <a:lvl3pPr marL="1371600" lvl="2"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3pPr>
            <a:lvl4pPr marL="1828800" lvl="3"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4pPr>
            <a:lvl5pPr marL="2286000" lvl="4"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5pPr>
            <a:lvl6pPr marL="2743200" lvl="5"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6pPr>
            <a:lvl7pPr marL="3200400" lvl="6"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7pPr>
            <a:lvl8pPr marL="3657600" lvl="7"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8pPr>
            <a:lvl9pPr marL="4114800" lvl="8" indent="-317500">
              <a:lnSpc>
                <a:spcPct val="115000"/>
              </a:lnSpc>
              <a:spcBef>
                <a:spcPts val="1600"/>
              </a:spcBef>
              <a:spcAft>
                <a:spcPts val="1600"/>
              </a:spcAft>
              <a:buClr>
                <a:schemeClr val="accent2"/>
              </a:buClr>
              <a:buSzPts val="1400"/>
              <a:buFont typeface="Jura Medium"/>
              <a:buChar char="■"/>
              <a:defRPr>
                <a:solidFill>
                  <a:schemeClr val="accent2"/>
                </a:solidFill>
                <a:latin typeface="Jura Medium"/>
                <a:ea typeface="Jura Medium"/>
                <a:cs typeface="Jura Medium"/>
                <a:sym typeface="Jura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9" r:id="rId19"/>
    <p:sldLayoutId id="2147483670"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8/10/relationships/comments" Target="../comments/modernComment_117_95F9F5B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09_0.xm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microsoft.com/office/2018/10/relationships/comments" Target="../comments/modernComment_10A_0.xm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microsoft.com/office/2018/10/relationships/comments" Target="../comments/modernComment_10B_0.xm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microsoft.com/office/2018/10/relationships/comments" Target="../comments/modernComment_10C_0.xml"/><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microsoft.com/office/2018/10/relationships/comments" Target="../comments/modernComment_10D_0.xm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microsoft.com/office/2018/10/relationships/comments" Target="../comments/modernComment_10E_0.xm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microsoft.com/office/2018/10/relationships/comments" Target="../comments/modernComment_10F_0.xm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10_0.xml"/><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11_0.xml"/><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microsoft.com/office/2018/10/relationships/comments" Target="../comments/modernComment_101_0.xm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microsoft.com/office/2018/10/relationships/comments" Target="../comments/modernComment_112_0.xml"/><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5.jpeg"/><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microsoft.com/office/2018/10/relationships/comments" Target="../comments/modernComment_113_0.xml"/><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114_0.xml"/><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8/10/relationships/comments" Target="../comments/modernComment_118_E9662E46.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microsoft.com/office/2018/10/relationships/comments" Target="../comments/modernComment_116_EB45B74E.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02_0.xm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03_0.xml"/><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microsoft.com/office/2018/10/relationships/comments" Target="../comments/modernComment_104_0.xm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microsoft.com/office/2018/10/relationships/comments" Target="../comments/modernComment_105_0.xm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microsoft.com/office/2018/10/relationships/comments" Target="../comments/modernComment_106_0.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18/10/relationships/comments" Target="../comments/modernComment_108_0.xml"/><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8"/>
          <p:cNvSpPr txBox="1">
            <a:spLocks noGrp="1"/>
          </p:cNvSpPr>
          <p:nvPr>
            <p:ph type="subTitle" idx="1"/>
          </p:nvPr>
        </p:nvSpPr>
        <p:spPr>
          <a:xfrm>
            <a:off x="3763391" y="3003082"/>
            <a:ext cx="4630800" cy="75996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t>ARRONIZ ROMERO SAUL ABRAHAM</a:t>
            </a:r>
          </a:p>
          <a:p>
            <a:pPr marL="0" lvl="0" indent="0" algn="l" rtl="0">
              <a:spcBef>
                <a:spcPts val="0"/>
              </a:spcBef>
              <a:spcAft>
                <a:spcPts val="0"/>
              </a:spcAft>
              <a:buNone/>
            </a:pPr>
            <a:r>
              <a:rPr lang="en-US" sz="1600" dirty="0"/>
              <a:t>GONZALEZ TOLENTINO OSCAR</a:t>
            </a:r>
          </a:p>
          <a:p>
            <a:pPr marL="0" lvl="0" indent="0" algn="l" rtl="0">
              <a:spcBef>
                <a:spcPts val="0"/>
              </a:spcBef>
              <a:spcAft>
                <a:spcPts val="0"/>
              </a:spcAft>
              <a:buNone/>
            </a:pPr>
            <a:r>
              <a:rPr lang="en-US" sz="1600" dirty="0"/>
              <a:t>NIÑO PEREZ ERNESTO</a:t>
            </a:r>
          </a:p>
          <a:p>
            <a:pPr marL="0" lvl="0" indent="0" algn="l" rtl="0">
              <a:spcBef>
                <a:spcPts val="0"/>
              </a:spcBef>
              <a:spcAft>
                <a:spcPts val="0"/>
              </a:spcAft>
              <a:buNone/>
            </a:pPr>
            <a:r>
              <a:rPr lang="en-US" sz="1600" dirty="0"/>
              <a:t>SORIANO TORRES AXEL ALEJANDRO</a:t>
            </a:r>
            <a:endParaRPr sz="1600" dirty="0"/>
          </a:p>
        </p:txBody>
      </p:sp>
      <p:sp>
        <p:nvSpPr>
          <p:cNvPr id="508" name="Google Shape;508;p28"/>
          <p:cNvSpPr txBox="1">
            <a:spLocks noGrp="1"/>
          </p:cNvSpPr>
          <p:nvPr>
            <p:ph type="ctrTitle"/>
          </p:nvPr>
        </p:nvSpPr>
        <p:spPr>
          <a:xfrm>
            <a:off x="3763391" y="1204207"/>
            <a:ext cx="4959600" cy="230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solidFill>
                  <a:schemeClr val="accent1"/>
                </a:solidFill>
              </a:rPr>
              <a:t>INTELIGENCIA ARTIFICIAL ”ASISTENTE PARA PUREBAS DE COVID-19”</a:t>
            </a:r>
            <a:endParaRPr sz="2400" dirty="0">
              <a:solidFill>
                <a:schemeClr val="accent1"/>
              </a:solidFill>
            </a:endParaRPr>
          </a:p>
        </p:txBody>
      </p:sp>
      <p:pic>
        <p:nvPicPr>
          <p:cNvPr id="3" name="Imagen 2" descr="Icono&#10;&#10;Descripción generada automáticamente">
            <a:extLst>
              <a:ext uri="{FF2B5EF4-FFF2-40B4-BE49-F238E27FC236}">
                <a16:creationId xmlns:a16="http://schemas.microsoft.com/office/drawing/2014/main" id="{854B1425-3D30-3040-8E38-93B1F2D794C5}"/>
              </a:ext>
            </a:extLst>
          </p:cNvPr>
          <p:cNvPicPr>
            <a:picLocks noChangeAspect="1"/>
          </p:cNvPicPr>
          <p:nvPr/>
        </p:nvPicPr>
        <p:blipFill>
          <a:blip r:embed="rId3"/>
          <a:stretch>
            <a:fillRect/>
          </a:stretch>
        </p:blipFill>
        <p:spPr>
          <a:xfrm>
            <a:off x="506086" y="1990995"/>
            <a:ext cx="2466321" cy="1161509"/>
          </a:xfrm>
          <a:prstGeom prst="roundRect">
            <a:avLst/>
          </a:prstGeom>
        </p:spPr>
      </p:pic>
      <p:pic>
        <p:nvPicPr>
          <p:cNvPr id="9" name="Imagen 8" descr="page4image8901712">
            <a:extLst>
              <a:ext uri="{FF2B5EF4-FFF2-40B4-BE49-F238E27FC236}">
                <a16:creationId xmlns:a16="http://schemas.microsoft.com/office/drawing/2014/main" id="{99B009F4-BCC4-284C-9AAB-48367996EF2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20" y="848547"/>
            <a:ext cx="1237051" cy="1031988"/>
          </a:xfrm>
          <a:prstGeom prst="roundRect">
            <a:avLst/>
          </a:prstGeom>
          <a:noFill/>
          <a:ln>
            <a:noFill/>
          </a:ln>
        </p:spPr>
      </p:pic>
      <p:pic>
        <p:nvPicPr>
          <p:cNvPr id="10" name="Imagen 9" descr="page4image8907328">
            <a:extLst>
              <a:ext uri="{FF2B5EF4-FFF2-40B4-BE49-F238E27FC236}">
                <a16:creationId xmlns:a16="http://schemas.microsoft.com/office/drawing/2014/main" id="{8E51E2C2-7F6C-1245-9547-E67FEB076FC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22553" y="3262964"/>
            <a:ext cx="1106234" cy="970302"/>
          </a:xfrm>
          <a:prstGeom prst="round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54F2EC-6B04-F948-8CD1-6DD29C0AC36C}"/>
              </a:ext>
            </a:extLst>
          </p:cNvPr>
          <p:cNvSpPr>
            <a:spLocks noGrp="1"/>
          </p:cNvSpPr>
          <p:nvPr>
            <p:ph type="title"/>
          </p:nvPr>
        </p:nvSpPr>
        <p:spPr>
          <a:xfrm>
            <a:off x="521829" y="460077"/>
            <a:ext cx="3790290" cy="569827"/>
          </a:xfrm>
        </p:spPr>
        <p:txBody>
          <a:bodyPr/>
          <a:lstStyle/>
          <a:p>
            <a:r>
              <a:rPr lang="es-MX" sz="2400" dirty="0"/>
              <a:t>TECNOLOGIAS</a:t>
            </a:r>
          </a:p>
        </p:txBody>
      </p:sp>
      <p:pic>
        <p:nvPicPr>
          <p:cNvPr id="4" name="Imagen 3" descr="Interfaz de usuario gráfica, Aplicación, Sitio web&#10;&#10;Descripción generada automáticamente">
            <a:extLst>
              <a:ext uri="{FF2B5EF4-FFF2-40B4-BE49-F238E27FC236}">
                <a16:creationId xmlns:a16="http://schemas.microsoft.com/office/drawing/2014/main" id="{757953B9-44D8-D34A-89C5-2772180EEA30}"/>
              </a:ext>
            </a:extLst>
          </p:cNvPr>
          <p:cNvPicPr>
            <a:picLocks noChangeAspect="1"/>
          </p:cNvPicPr>
          <p:nvPr/>
        </p:nvPicPr>
        <p:blipFill>
          <a:blip r:embed="rId3"/>
          <a:stretch>
            <a:fillRect/>
          </a:stretch>
        </p:blipFill>
        <p:spPr>
          <a:xfrm>
            <a:off x="732386" y="1029904"/>
            <a:ext cx="6469047" cy="3288432"/>
          </a:xfrm>
          <a:prstGeom prst="roundRect">
            <a:avLst/>
          </a:prstGeom>
        </p:spPr>
      </p:pic>
    </p:spTree>
    <p:extLst>
      <p:ext uri="{BB962C8B-B14F-4D97-AF65-F5344CB8AC3E}">
        <p14:creationId xmlns:p14="http://schemas.microsoft.com/office/powerpoint/2010/main" val="2516186548"/>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3" name="Título 2">
            <a:extLst>
              <a:ext uri="{FF2B5EF4-FFF2-40B4-BE49-F238E27FC236}">
                <a16:creationId xmlns:a16="http://schemas.microsoft.com/office/drawing/2014/main" id="{127FC3CE-4ABC-C940-A708-EFB0A482EAB8}"/>
              </a:ext>
            </a:extLst>
          </p:cNvPr>
          <p:cNvSpPr>
            <a:spLocks noGrp="1"/>
          </p:cNvSpPr>
          <p:nvPr>
            <p:ph type="title"/>
          </p:nvPr>
        </p:nvSpPr>
        <p:spPr/>
        <p:txBody>
          <a:bodyPr/>
          <a:lstStyle/>
          <a:p>
            <a:r>
              <a:rPr lang="es-MX" b="1" dirty="0"/>
              <a:t>MARCO TEÓRICO</a:t>
            </a:r>
            <a:endParaRPr lang="es-MX" dirty="0"/>
          </a:p>
        </p:txBody>
      </p:sp>
      <p:pic>
        <p:nvPicPr>
          <p:cNvPr id="3074" name="Picture 2" descr="Efectovisual - Qué es un Chatbot y para que sirve?">
            <a:extLst>
              <a:ext uri="{FF2B5EF4-FFF2-40B4-BE49-F238E27FC236}">
                <a16:creationId xmlns:a16="http://schemas.microsoft.com/office/drawing/2014/main" id="{8BAF594B-FE33-2646-9619-834C2CB3B0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7015" y="2240055"/>
            <a:ext cx="3724507" cy="2306020"/>
          </a:xfrm>
          <a:prstGeom prst="round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5F7A0F30-9D76-2A48-A9B4-F79E2F7394DD}"/>
              </a:ext>
            </a:extLst>
          </p:cNvPr>
          <p:cNvSpPr txBox="1"/>
          <p:nvPr/>
        </p:nvSpPr>
        <p:spPr>
          <a:xfrm>
            <a:off x="720000" y="1170125"/>
            <a:ext cx="6484102" cy="1169551"/>
          </a:xfrm>
          <a:prstGeom prst="rect">
            <a:avLst/>
          </a:prstGeom>
          <a:noFill/>
        </p:spPr>
        <p:txBody>
          <a:bodyPr wrap="square" rtlCol="0">
            <a:spAutoFit/>
          </a:bodyPr>
          <a:lstStyle/>
          <a:p>
            <a:r>
              <a:rPr lang="es-MX" dirty="0">
                <a:solidFill>
                  <a:schemeClr val="accent2">
                    <a:lumMod val="60000"/>
                    <a:lumOff val="40000"/>
                  </a:schemeClr>
                </a:solidFill>
                <a:latin typeface="Jura Medium" pitchFamily="2" charset="0"/>
                <a:ea typeface="Jura Medium" pitchFamily="2" charset="0"/>
              </a:rPr>
              <a:t>En la actualidad, podremos observar como la tecnología y en este caso mayor mente enfocado con la inteligencia artificial, avanza muy rápido y que las empresas no quedando atrás buscan la manera de brindar y mejorar un servicio de calidad a los usuarios</a:t>
            </a:r>
            <a:r>
              <a:rPr lang="es-MX" dirty="0">
                <a:latin typeface="Jura Medium" pitchFamily="2" charset="0"/>
                <a:ea typeface="Jura Medium" pitchFamily="2" charset="0"/>
              </a:rPr>
              <a:t>.</a:t>
            </a:r>
          </a:p>
          <a:p>
            <a:endParaRPr lang="es-MX" dirty="0"/>
          </a:p>
        </p:txBody>
      </p:sp>
    </p:spTree>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38"/>
          <p:cNvSpPr txBox="1">
            <a:spLocks noGrp="1"/>
          </p:cNvSpPr>
          <p:nvPr>
            <p:ph type="subTitle" idx="1"/>
          </p:nvPr>
        </p:nvSpPr>
        <p:spPr>
          <a:xfrm>
            <a:off x="1172487" y="1996067"/>
            <a:ext cx="6576000" cy="301091"/>
          </a:xfrm>
          <a:prstGeom prst="rect">
            <a:avLst/>
          </a:prstGeom>
        </p:spPr>
        <p:txBody>
          <a:bodyPr spcFirstLastPara="1" wrap="square" lIns="91425" tIns="91425" rIns="91425" bIns="91425" anchor="ctr" anchorCtr="0">
            <a:noAutofit/>
          </a:bodyPr>
          <a:lstStyle/>
          <a:p>
            <a:pPr marL="0" lvl="0" indent="0" algn="l"/>
            <a:r>
              <a:rPr lang="es-MX" sz="1600" dirty="0"/>
              <a:t>El desarrolló en un análisis que le pone cifras a esta tendencia. De acuerdo con el estudio, las interacciones de los usuarios con el chatbot de aumentaron un 380%, entre febrero y junio de 2020, tiempo en el que se han normalizado los períodos de aislamiento social preventivo.</a:t>
            </a:r>
          </a:p>
          <a:p>
            <a:pPr marL="0" lvl="0" indent="0"/>
            <a:endParaRPr dirty="0"/>
          </a:p>
        </p:txBody>
      </p:sp>
      <p:sp>
        <p:nvSpPr>
          <p:cNvPr id="609" name="Google Shape;609;p38"/>
          <p:cNvSpPr txBox="1">
            <a:spLocks noGrp="1"/>
          </p:cNvSpPr>
          <p:nvPr>
            <p:ph type="title"/>
          </p:nvPr>
        </p:nvSpPr>
        <p:spPr>
          <a:xfrm>
            <a:off x="1172487" y="783366"/>
            <a:ext cx="6576000" cy="6774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ESTUDIO DEL MERCADO</a:t>
            </a:r>
            <a:endParaRPr sz="2400" dirty="0"/>
          </a:p>
        </p:txBody>
      </p:sp>
      <p:pic>
        <p:nvPicPr>
          <p:cNvPr id="4098" name="Picture 2" descr="Banner de concepto de robots comerciales. comercio de valores, forex y  criptomonedas | Vector Premium">
            <a:extLst>
              <a:ext uri="{FF2B5EF4-FFF2-40B4-BE49-F238E27FC236}">
                <a16:creationId xmlns:a16="http://schemas.microsoft.com/office/drawing/2014/main" id="{E6CD651C-8B3D-D442-9668-154F9400AA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5066"/>
          <a:stretch/>
        </p:blipFill>
        <p:spPr bwMode="auto">
          <a:xfrm>
            <a:off x="2972111" y="2832415"/>
            <a:ext cx="2726163" cy="2099175"/>
          </a:xfrm>
          <a:prstGeom prst="round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39"/>
          <p:cNvSpPr txBox="1">
            <a:spLocks noGrp="1"/>
          </p:cNvSpPr>
          <p:nvPr>
            <p:ph type="title"/>
          </p:nvPr>
        </p:nvSpPr>
        <p:spPr>
          <a:xfrm>
            <a:off x="688621" y="548930"/>
            <a:ext cx="3227532" cy="572700"/>
          </a:xfrm>
          <a:prstGeom prst="rect">
            <a:avLst/>
          </a:prstGeom>
        </p:spPr>
        <p:txBody>
          <a:bodyPr spcFirstLastPara="1" wrap="square" lIns="91425" tIns="91425" rIns="91425" bIns="91425" anchor="ctr" anchorCtr="0">
            <a:noAutofit/>
          </a:bodyPr>
          <a:lstStyle/>
          <a:p>
            <a:r>
              <a:rPr lang="es-MX" b="1" dirty="0"/>
              <a:t>VIABILIDAD</a:t>
            </a:r>
            <a:endParaRPr dirty="0"/>
          </a:p>
        </p:txBody>
      </p:sp>
      <p:sp>
        <p:nvSpPr>
          <p:cNvPr id="2" name="CuadroTexto 1">
            <a:extLst>
              <a:ext uri="{FF2B5EF4-FFF2-40B4-BE49-F238E27FC236}">
                <a16:creationId xmlns:a16="http://schemas.microsoft.com/office/drawing/2014/main" id="{99A94A3C-1211-8E49-9F2F-7DB5CBB158D3}"/>
              </a:ext>
            </a:extLst>
          </p:cNvPr>
          <p:cNvSpPr txBox="1"/>
          <p:nvPr/>
        </p:nvSpPr>
        <p:spPr>
          <a:xfrm>
            <a:off x="578227" y="1132963"/>
            <a:ext cx="7987546" cy="2031325"/>
          </a:xfrm>
          <a:prstGeom prst="rect">
            <a:avLst/>
          </a:prstGeom>
          <a:noFill/>
        </p:spPr>
        <p:txBody>
          <a:bodyPr wrap="square" rtlCol="0">
            <a:spAutoFit/>
          </a:bodyPr>
          <a:lstStyle/>
          <a:p>
            <a:pPr marL="285750" lvl="0" indent="-285750" algn="just">
              <a:buFont typeface="Arial" panose="020B0604020202020204" pitchFamily="34" charset="0"/>
              <a:buChar char="•"/>
            </a:pPr>
            <a:r>
              <a:rPr lang="es-MX" dirty="0">
                <a:solidFill>
                  <a:schemeClr val="accent2">
                    <a:lumMod val="40000"/>
                    <a:lumOff val="60000"/>
                  </a:schemeClr>
                </a:solidFill>
                <a:latin typeface="Jura Medium" pitchFamily="2" charset="0"/>
                <a:ea typeface="Jura Medium" pitchFamily="2" charset="0"/>
              </a:rPr>
              <a:t>No existe un asistente como tal que te ayude a saber que prueba debes realizarte</a:t>
            </a:r>
          </a:p>
          <a:p>
            <a:pPr marL="285750" lvl="0" indent="-285750" algn="just">
              <a:buFont typeface="Arial" panose="020B0604020202020204" pitchFamily="34" charset="0"/>
              <a:buChar char="•"/>
            </a:pPr>
            <a:r>
              <a:rPr lang="es-MX" dirty="0">
                <a:solidFill>
                  <a:schemeClr val="accent2">
                    <a:lumMod val="40000"/>
                    <a:lumOff val="60000"/>
                  </a:schemeClr>
                </a:solidFill>
                <a:latin typeface="Jura Medium" pitchFamily="2" charset="0"/>
                <a:ea typeface="Jura Medium" pitchFamily="2" charset="0"/>
              </a:rPr>
              <a:t>La propuesta será gratuita para todo el público, así nuestro alcance será mucho mayor y se podrá cumplir con el objetivo principal de este proyecto</a:t>
            </a:r>
          </a:p>
          <a:p>
            <a:pPr marL="285750" lvl="0" indent="-285750" algn="just">
              <a:buFont typeface="Arial" panose="020B0604020202020204" pitchFamily="34" charset="0"/>
              <a:buChar char="•"/>
            </a:pPr>
            <a:r>
              <a:rPr lang="es-MX" dirty="0">
                <a:solidFill>
                  <a:schemeClr val="accent2">
                    <a:lumMod val="40000"/>
                    <a:lumOff val="60000"/>
                  </a:schemeClr>
                </a:solidFill>
                <a:latin typeface="Jura Medium" pitchFamily="2" charset="0"/>
                <a:ea typeface="Jura Medium" pitchFamily="2" charset="0"/>
              </a:rPr>
              <a:t>Las clínicas interesadas en poner en primer plano sus servicios de pruebas contra COVID 19 o estudios similares a este podrán contratar un servicio en donde el chat bot dará a conocer en primera instancia los servicios de estas clínicas y posteriormente el usuario decidirá si desea tomar el servicio mostrado o prefiere el servicio gratuito del gobierno.</a:t>
            </a:r>
          </a:p>
          <a:p>
            <a:endParaRPr lang="es-MX" dirty="0"/>
          </a:p>
        </p:txBody>
      </p:sp>
      <p:pic>
        <p:nvPicPr>
          <p:cNvPr id="5126" name="Picture 6" descr="CÓMO EVALUAR LA VIABILIDAD DE UN PROYECTO - Experta Blog">
            <a:extLst>
              <a:ext uri="{FF2B5EF4-FFF2-40B4-BE49-F238E27FC236}">
                <a16:creationId xmlns:a16="http://schemas.microsoft.com/office/drawing/2014/main" id="{30CAF35D-3FD2-294E-9236-3A283083E1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7816" y="2960178"/>
            <a:ext cx="4263117" cy="1275824"/>
          </a:xfrm>
          <a:prstGeom prst="round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40"/>
          <p:cNvSpPr txBox="1">
            <a:spLocks noGrp="1"/>
          </p:cNvSpPr>
          <p:nvPr>
            <p:ph type="title"/>
          </p:nvPr>
        </p:nvSpPr>
        <p:spPr>
          <a:xfrm>
            <a:off x="720000" y="597425"/>
            <a:ext cx="2413493" cy="572700"/>
          </a:xfrm>
          <a:prstGeom prst="rect">
            <a:avLst/>
          </a:prstGeom>
        </p:spPr>
        <p:txBody>
          <a:bodyPr spcFirstLastPara="1" wrap="square" lIns="91425" tIns="91425" rIns="91425" bIns="91425" anchor="ctr" anchorCtr="0">
            <a:noAutofit/>
          </a:bodyPr>
          <a:lstStyle/>
          <a:p>
            <a:r>
              <a:rPr lang="es-MX" b="1" dirty="0"/>
              <a:t>RIESGOS</a:t>
            </a:r>
            <a:endParaRPr dirty="0"/>
          </a:p>
        </p:txBody>
      </p:sp>
      <p:sp>
        <p:nvSpPr>
          <p:cNvPr id="2" name="CuadroTexto 1">
            <a:extLst>
              <a:ext uri="{FF2B5EF4-FFF2-40B4-BE49-F238E27FC236}">
                <a16:creationId xmlns:a16="http://schemas.microsoft.com/office/drawing/2014/main" id="{C344F4EF-C2E3-2D43-92D9-2EF5C1EC680B}"/>
              </a:ext>
            </a:extLst>
          </p:cNvPr>
          <p:cNvSpPr txBox="1"/>
          <p:nvPr/>
        </p:nvSpPr>
        <p:spPr>
          <a:xfrm>
            <a:off x="720000" y="1170125"/>
            <a:ext cx="5509842" cy="954107"/>
          </a:xfrm>
          <a:prstGeom prst="rect">
            <a:avLst/>
          </a:prstGeom>
          <a:noFill/>
        </p:spPr>
        <p:txBody>
          <a:bodyPr wrap="none" rtlCol="0">
            <a:spAutoFit/>
          </a:bodyPr>
          <a:lstStyle/>
          <a:p>
            <a:pPr marL="285750" lvl="0" indent="-285750">
              <a:buFont typeface="Arial" panose="020B0604020202020204" pitchFamily="34" charset="0"/>
              <a:buChar char="•"/>
            </a:pPr>
            <a:r>
              <a:rPr lang="es-MX" dirty="0">
                <a:solidFill>
                  <a:schemeClr val="accent2">
                    <a:lumMod val="40000"/>
                    <a:lumOff val="60000"/>
                  </a:schemeClr>
                </a:solidFill>
                <a:latin typeface="Jura Medium" pitchFamily="2" charset="0"/>
                <a:ea typeface="Jura Medium" pitchFamily="2" charset="0"/>
              </a:rPr>
              <a:t>Mal entrenamiento del asistente virtual</a:t>
            </a:r>
          </a:p>
          <a:p>
            <a:pPr marL="285750" lvl="0" indent="-285750">
              <a:buFont typeface="Arial" panose="020B0604020202020204" pitchFamily="34" charset="0"/>
              <a:buChar char="•"/>
            </a:pPr>
            <a:r>
              <a:rPr lang="es-MX" dirty="0">
                <a:solidFill>
                  <a:schemeClr val="accent2">
                    <a:lumMod val="40000"/>
                    <a:lumOff val="60000"/>
                  </a:schemeClr>
                </a:solidFill>
                <a:latin typeface="Jura Medium" pitchFamily="2" charset="0"/>
                <a:ea typeface="Jura Medium" pitchFamily="2" charset="0"/>
              </a:rPr>
              <a:t>Desconexiones o caídas del sistema</a:t>
            </a:r>
          </a:p>
          <a:p>
            <a:pPr marL="285750" lvl="0" indent="-285750">
              <a:buFont typeface="Arial" panose="020B0604020202020204" pitchFamily="34" charset="0"/>
              <a:buChar char="•"/>
            </a:pPr>
            <a:r>
              <a:rPr lang="es-MX" dirty="0">
                <a:solidFill>
                  <a:schemeClr val="accent2">
                    <a:lumMod val="40000"/>
                    <a:lumOff val="60000"/>
                  </a:schemeClr>
                </a:solidFill>
                <a:latin typeface="Jura Medium" pitchFamily="2" charset="0"/>
                <a:ea typeface="Jura Medium" pitchFamily="2" charset="0"/>
              </a:rPr>
              <a:t>Aprobación por parte del sector salud de dicho asistente</a:t>
            </a:r>
          </a:p>
          <a:p>
            <a:pPr lvl="0"/>
            <a:endParaRPr lang="es-MX" dirty="0"/>
          </a:p>
        </p:txBody>
      </p:sp>
      <p:pic>
        <p:nvPicPr>
          <p:cNvPr id="1026" name="Picture 2" descr="Qué debe tener en cuenta el departamento legal antes de poner en marcha un  chatbot?">
            <a:extLst>
              <a:ext uri="{FF2B5EF4-FFF2-40B4-BE49-F238E27FC236}">
                <a16:creationId xmlns:a16="http://schemas.microsoft.com/office/drawing/2014/main" id="{B0E3842B-1D67-6B43-8BAA-0032F0747E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7461" y="2033408"/>
            <a:ext cx="4249078" cy="2301584"/>
          </a:xfrm>
          <a:prstGeom prst="round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41"/>
          <p:cNvSpPr txBox="1">
            <a:spLocks noGrp="1"/>
          </p:cNvSpPr>
          <p:nvPr>
            <p:ph type="title"/>
          </p:nvPr>
        </p:nvSpPr>
        <p:spPr>
          <a:xfrm>
            <a:off x="496677" y="630435"/>
            <a:ext cx="4878886" cy="747131"/>
          </a:xfrm>
          <a:prstGeom prst="rect">
            <a:avLst/>
          </a:prstGeom>
        </p:spPr>
        <p:txBody>
          <a:bodyPr spcFirstLastPara="1" wrap="square" lIns="91425" tIns="91425" rIns="91425" bIns="91425" anchor="ctr" anchorCtr="0">
            <a:noAutofit/>
          </a:bodyPr>
          <a:lstStyle/>
          <a:p>
            <a:pPr lvl="0" algn="l"/>
            <a:r>
              <a:rPr lang="es-MX" sz="2400" b="1" dirty="0"/>
              <a:t>PLAN DE CONTINGENCIA</a:t>
            </a:r>
            <a:r>
              <a:rPr lang="es-MX" sz="2400" dirty="0"/>
              <a:t> </a:t>
            </a:r>
            <a:endParaRPr sz="2400" dirty="0"/>
          </a:p>
        </p:txBody>
      </p:sp>
      <p:sp>
        <p:nvSpPr>
          <p:cNvPr id="2" name="CuadroTexto 1">
            <a:extLst>
              <a:ext uri="{FF2B5EF4-FFF2-40B4-BE49-F238E27FC236}">
                <a16:creationId xmlns:a16="http://schemas.microsoft.com/office/drawing/2014/main" id="{0BDB488E-067E-ED42-8D50-45A8A3A0BB26}"/>
              </a:ext>
            </a:extLst>
          </p:cNvPr>
          <p:cNvSpPr txBox="1"/>
          <p:nvPr/>
        </p:nvSpPr>
        <p:spPr>
          <a:xfrm>
            <a:off x="561896" y="2156251"/>
            <a:ext cx="4564286" cy="1569660"/>
          </a:xfrm>
          <a:prstGeom prst="rect">
            <a:avLst/>
          </a:prstGeom>
          <a:noFill/>
        </p:spPr>
        <p:txBody>
          <a:bodyPr wrap="square" rtlCol="0">
            <a:spAutoFit/>
          </a:bodyPr>
          <a:lstStyle/>
          <a:p>
            <a:pPr marL="285750" indent="-285750">
              <a:buFont typeface="Arial" panose="020B0604020202020204" pitchFamily="34" charset="0"/>
              <a:buChar char="•"/>
            </a:pPr>
            <a:r>
              <a:rPr lang="es-MX" sz="2400" dirty="0">
                <a:solidFill>
                  <a:schemeClr val="accent2">
                    <a:lumMod val="60000"/>
                    <a:lumOff val="40000"/>
                  </a:schemeClr>
                </a:solidFill>
                <a:latin typeface="Jura Medium" pitchFamily="2" charset="0"/>
                <a:ea typeface="Jura Medium" pitchFamily="2" charset="0"/>
              </a:rPr>
              <a:t>Caida de servidores.</a:t>
            </a:r>
          </a:p>
          <a:p>
            <a:pPr marL="285750" indent="-285750">
              <a:buFont typeface="Arial" panose="020B0604020202020204" pitchFamily="34" charset="0"/>
              <a:buChar char="•"/>
            </a:pPr>
            <a:r>
              <a:rPr lang="es-MX" sz="2400" dirty="0">
                <a:solidFill>
                  <a:schemeClr val="accent2">
                    <a:lumMod val="60000"/>
                    <a:lumOff val="40000"/>
                  </a:schemeClr>
                </a:solidFill>
                <a:latin typeface="Jura Medium" pitchFamily="2" charset="0"/>
                <a:ea typeface="Jura Medium" pitchFamily="2" charset="0"/>
              </a:rPr>
              <a:t>Actualizaciones.</a:t>
            </a:r>
          </a:p>
          <a:p>
            <a:pPr marL="285750" indent="-285750">
              <a:buFont typeface="Arial" panose="020B0604020202020204" pitchFamily="34" charset="0"/>
              <a:buChar char="•"/>
            </a:pPr>
            <a:r>
              <a:rPr lang="es-MX" sz="2400" dirty="0">
                <a:solidFill>
                  <a:schemeClr val="accent2">
                    <a:lumMod val="60000"/>
                    <a:lumOff val="40000"/>
                  </a:schemeClr>
                </a:solidFill>
                <a:latin typeface="Jura Medium" pitchFamily="2" charset="0"/>
                <a:ea typeface="Jura Medium" pitchFamily="2" charset="0"/>
              </a:rPr>
              <a:t>Validaciones del sector salud</a:t>
            </a:r>
            <a:r>
              <a:rPr lang="es-MX" sz="1600" dirty="0">
                <a:solidFill>
                  <a:schemeClr val="accent2">
                    <a:lumMod val="60000"/>
                    <a:lumOff val="40000"/>
                  </a:schemeClr>
                </a:solidFill>
                <a:latin typeface="Jura Medium" pitchFamily="2" charset="0"/>
                <a:ea typeface="Jura Medium" pitchFamily="2" charset="0"/>
              </a:rPr>
              <a:t>.</a:t>
            </a:r>
          </a:p>
        </p:txBody>
      </p:sp>
      <p:pic>
        <p:nvPicPr>
          <p:cNvPr id="3074" name="Picture 2" descr="Herramientas robot cartoon | Vector Premium">
            <a:extLst>
              <a:ext uri="{FF2B5EF4-FFF2-40B4-BE49-F238E27FC236}">
                <a16:creationId xmlns:a16="http://schemas.microsoft.com/office/drawing/2014/main" id="{34604BB3-841A-5545-ACF4-791C31F6D9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563" y="1742663"/>
            <a:ext cx="2396836" cy="2396836"/>
          </a:xfrm>
          <a:prstGeom prst="round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42"/>
          <p:cNvSpPr txBox="1">
            <a:spLocks noGrp="1"/>
          </p:cNvSpPr>
          <p:nvPr>
            <p:ph type="title"/>
          </p:nvPr>
        </p:nvSpPr>
        <p:spPr>
          <a:xfrm>
            <a:off x="948600" y="420218"/>
            <a:ext cx="3623400" cy="594543"/>
          </a:xfrm>
          <a:prstGeom prst="rect">
            <a:avLst/>
          </a:prstGeom>
        </p:spPr>
        <p:txBody>
          <a:bodyPr spcFirstLastPara="1" wrap="square" lIns="91425" tIns="91425" rIns="91425" bIns="91425" anchor="ctr" anchorCtr="0">
            <a:noAutofit/>
          </a:bodyPr>
          <a:lstStyle/>
          <a:p>
            <a:pPr lvl="0"/>
            <a:r>
              <a:rPr lang="es-MX" sz="2400" b="1" dirty="0"/>
              <a:t>CAPITAL HUMANO</a:t>
            </a:r>
            <a:r>
              <a:rPr lang="es-MX" sz="2400" dirty="0"/>
              <a:t> </a:t>
            </a:r>
            <a:endParaRPr sz="2400" dirty="0"/>
          </a:p>
        </p:txBody>
      </p:sp>
      <p:sp>
        <p:nvSpPr>
          <p:cNvPr id="693" name="Google Shape;693;p42"/>
          <p:cNvSpPr txBox="1">
            <a:spLocks noGrp="1"/>
          </p:cNvSpPr>
          <p:nvPr>
            <p:ph type="body" idx="1"/>
          </p:nvPr>
        </p:nvSpPr>
        <p:spPr>
          <a:xfrm>
            <a:off x="768491" y="890882"/>
            <a:ext cx="6615982" cy="1218300"/>
          </a:xfrm>
          <a:prstGeom prst="rect">
            <a:avLst/>
          </a:prstGeom>
        </p:spPr>
        <p:txBody>
          <a:bodyPr spcFirstLastPara="1" wrap="square" lIns="91425" tIns="91425" rIns="91425" bIns="91425" anchor="t" anchorCtr="0">
            <a:noAutofit/>
          </a:bodyPr>
          <a:lstStyle/>
          <a:p>
            <a:pPr marL="139700" indent="0" algn="just">
              <a:buNone/>
            </a:pPr>
            <a:r>
              <a:rPr lang="es-MX" dirty="0"/>
              <a:t>Con el capital humano nos va a servir a futuro para un factor de productividad para el futuro proceso de lo tecnológico y además invirtiendo en este tipo de medidas se obtienen múltiples beneficios en otras áreas como beneficios sociales o científicos entre otras cosas.</a:t>
            </a:r>
          </a:p>
        </p:txBody>
      </p:sp>
      <p:pic>
        <p:nvPicPr>
          <p:cNvPr id="2050" name="Picture 2" descr="5 beneficios del chatbot en los procesos de reclutamiento de personal | MIT  SMR México">
            <a:extLst>
              <a:ext uri="{FF2B5EF4-FFF2-40B4-BE49-F238E27FC236}">
                <a16:creationId xmlns:a16="http://schemas.microsoft.com/office/drawing/2014/main" id="{427A1314-D59D-F14C-B5D5-8BAA0ABE81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9964" y="2109182"/>
            <a:ext cx="3906982" cy="2162406"/>
          </a:xfrm>
          <a:prstGeom prst="round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43"/>
          <p:cNvSpPr txBox="1">
            <a:spLocks noGrp="1"/>
          </p:cNvSpPr>
          <p:nvPr>
            <p:ph type="title"/>
          </p:nvPr>
        </p:nvSpPr>
        <p:spPr>
          <a:xfrm>
            <a:off x="720000" y="597425"/>
            <a:ext cx="4231141" cy="572700"/>
          </a:xfrm>
          <a:prstGeom prst="rect">
            <a:avLst/>
          </a:prstGeom>
        </p:spPr>
        <p:txBody>
          <a:bodyPr spcFirstLastPara="1" wrap="square" lIns="91425" tIns="91425" rIns="91425" bIns="91425" anchor="ctr" anchorCtr="0">
            <a:noAutofit/>
          </a:bodyPr>
          <a:lstStyle/>
          <a:p>
            <a:r>
              <a:rPr lang="es-MX" sz="2000" b="1" dirty="0"/>
              <a:t>RECURSOS MATERIALES</a:t>
            </a:r>
            <a:endParaRPr dirty="0"/>
          </a:p>
        </p:txBody>
      </p:sp>
      <p:sp>
        <p:nvSpPr>
          <p:cNvPr id="2" name="CuadroTexto 1">
            <a:extLst>
              <a:ext uri="{FF2B5EF4-FFF2-40B4-BE49-F238E27FC236}">
                <a16:creationId xmlns:a16="http://schemas.microsoft.com/office/drawing/2014/main" id="{4C2BB62C-BB39-4A4F-946A-E72645CDC6BF}"/>
              </a:ext>
            </a:extLst>
          </p:cNvPr>
          <p:cNvSpPr txBox="1"/>
          <p:nvPr/>
        </p:nvSpPr>
        <p:spPr>
          <a:xfrm>
            <a:off x="720000" y="1335975"/>
            <a:ext cx="6525927" cy="1077218"/>
          </a:xfrm>
          <a:prstGeom prst="rect">
            <a:avLst/>
          </a:prstGeom>
          <a:noFill/>
        </p:spPr>
        <p:txBody>
          <a:bodyPr wrap="square" rtlCol="0">
            <a:spAutoFit/>
          </a:bodyPr>
          <a:lstStyle/>
          <a:p>
            <a:pPr marL="285750" lvl="0" indent="-285750">
              <a:buFont typeface="Arial" panose="020B0604020202020204" pitchFamily="34" charset="0"/>
              <a:buChar char="•"/>
            </a:pPr>
            <a:r>
              <a:rPr lang="es-MX" sz="1600" dirty="0">
                <a:solidFill>
                  <a:schemeClr val="accent2">
                    <a:lumMod val="60000"/>
                    <a:lumOff val="40000"/>
                  </a:schemeClr>
                </a:solidFill>
                <a:latin typeface="Jura Medium" pitchFamily="2" charset="0"/>
                <a:ea typeface="Jura Medium" pitchFamily="2" charset="0"/>
              </a:rPr>
              <a:t>Github nos sirve una extensión con discord para realizar nuestro asistente personal </a:t>
            </a:r>
          </a:p>
          <a:p>
            <a:pPr marL="285750" lvl="0" indent="-285750">
              <a:buFont typeface="Arial" panose="020B0604020202020204" pitchFamily="34" charset="0"/>
              <a:buChar char="•"/>
            </a:pPr>
            <a:r>
              <a:rPr lang="es-MX" sz="1600" dirty="0">
                <a:solidFill>
                  <a:schemeClr val="accent2">
                    <a:lumMod val="60000"/>
                    <a:lumOff val="40000"/>
                  </a:schemeClr>
                </a:solidFill>
                <a:latin typeface="Jura Medium" pitchFamily="2" charset="0"/>
                <a:ea typeface="Jura Medium" pitchFamily="2" charset="0"/>
              </a:rPr>
              <a:t>Discord como nuestra base para le creación de un pequeño robot y asistente</a:t>
            </a:r>
          </a:p>
        </p:txBody>
      </p:sp>
    </p:spTree>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44"/>
          <p:cNvSpPr txBox="1">
            <a:spLocks noGrp="1"/>
          </p:cNvSpPr>
          <p:nvPr>
            <p:ph type="title"/>
          </p:nvPr>
        </p:nvSpPr>
        <p:spPr>
          <a:xfrm>
            <a:off x="132859" y="520423"/>
            <a:ext cx="4744098" cy="572700"/>
          </a:xfrm>
          <a:prstGeom prst="rect">
            <a:avLst/>
          </a:prstGeom>
        </p:spPr>
        <p:txBody>
          <a:bodyPr spcFirstLastPara="1" wrap="square" lIns="91425" tIns="91425" rIns="91425" bIns="91425" anchor="ctr" anchorCtr="0">
            <a:noAutofit/>
          </a:bodyPr>
          <a:lstStyle/>
          <a:p>
            <a:r>
              <a:rPr lang="es-MX" sz="2400" b="1" dirty="0"/>
              <a:t>RECURSOS FINANCIEROS</a:t>
            </a:r>
          </a:p>
        </p:txBody>
      </p:sp>
      <p:graphicFrame>
        <p:nvGraphicFramePr>
          <p:cNvPr id="2" name="Tabla 1">
            <a:extLst>
              <a:ext uri="{FF2B5EF4-FFF2-40B4-BE49-F238E27FC236}">
                <a16:creationId xmlns:a16="http://schemas.microsoft.com/office/drawing/2014/main" id="{863DFB67-93DB-1943-ABCD-28EC408853F6}"/>
              </a:ext>
            </a:extLst>
          </p:cNvPr>
          <p:cNvGraphicFramePr>
            <a:graphicFrameLocks noGrp="1"/>
          </p:cNvGraphicFramePr>
          <p:nvPr>
            <p:extLst>
              <p:ext uri="{D42A27DB-BD31-4B8C-83A1-F6EECF244321}">
                <p14:modId xmlns:p14="http://schemas.microsoft.com/office/powerpoint/2010/main" val="1080443565"/>
              </p:ext>
            </p:extLst>
          </p:nvPr>
        </p:nvGraphicFramePr>
        <p:xfrm>
          <a:off x="1265937" y="1016121"/>
          <a:ext cx="4210837" cy="3977640"/>
        </p:xfrm>
        <a:graphic>
          <a:graphicData uri="http://schemas.openxmlformats.org/drawingml/2006/table">
            <a:tbl>
              <a:tblPr firstRow="1" firstCol="1" bandRow="1">
                <a:tableStyleId>{486ADD52-B546-4F47-908B-CAEFE6364241}</a:tableStyleId>
              </a:tblPr>
              <a:tblGrid>
                <a:gridCol w="1332944">
                  <a:extLst>
                    <a:ext uri="{9D8B030D-6E8A-4147-A177-3AD203B41FA5}">
                      <a16:colId xmlns:a16="http://schemas.microsoft.com/office/drawing/2014/main" val="882444111"/>
                    </a:ext>
                  </a:extLst>
                </a:gridCol>
                <a:gridCol w="1333399">
                  <a:extLst>
                    <a:ext uri="{9D8B030D-6E8A-4147-A177-3AD203B41FA5}">
                      <a16:colId xmlns:a16="http://schemas.microsoft.com/office/drawing/2014/main" val="2703257180"/>
                    </a:ext>
                  </a:extLst>
                </a:gridCol>
                <a:gridCol w="1544494">
                  <a:extLst>
                    <a:ext uri="{9D8B030D-6E8A-4147-A177-3AD203B41FA5}">
                      <a16:colId xmlns:a16="http://schemas.microsoft.com/office/drawing/2014/main" val="2795510292"/>
                    </a:ext>
                  </a:extLst>
                </a:gridCol>
              </a:tblGrid>
              <a:tr h="259173">
                <a:tc>
                  <a:txBody>
                    <a:bodyPr/>
                    <a:lstStyle/>
                    <a:p>
                      <a:pPr algn="just"/>
                      <a:r>
                        <a:rPr lang="es-MX" sz="900" dirty="0">
                          <a:solidFill>
                            <a:schemeClr val="accent2">
                              <a:lumMod val="60000"/>
                              <a:lumOff val="40000"/>
                            </a:schemeClr>
                          </a:solidFill>
                          <a:effectLst/>
                        </a:rPr>
                        <a:t>Costos</a:t>
                      </a:r>
                    </a:p>
                    <a:p>
                      <a:pPr algn="just"/>
                      <a:endParaRPr lang="es-MX" sz="9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326" marR="41326" marT="0" marB="0"/>
                </a:tc>
                <a:tc>
                  <a:txBody>
                    <a:bodyPr/>
                    <a:lstStyle/>
                    <a:p>
                      <a:pPr algn="just"/>
                      <a:r>
                        <a:rPr lang="es-MX" sz="900">
                          <a:solidFill>
                            <a:schemeClr val="accent2">
                              <a:lumMod val="60000"/>
                              <a:lumOff val="40000"/>
                            </a:schemeClr>
                          </a:solidFill>
                          <a:effectLst/>
                        </a:rPr>
                        <a:t>Herramientas </a:t>
                      </a:r>
                      <a:endParaRPr lang="es-MX" sz="90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326" marR="41326" marT="0" marB="0"/>
                </a:tc>
                <a:tc>
                  <a:txBody>
                    <a:bodyPr/>
                    <a:lstStyle/>
                    <a:p>
                      <a:pPr algn="just"/>
                      <a:r>
                        <a:rPr lang="es-MX" sz="900">
                          <a:solidFill>
                            <a:schemeClr val="accent2">
                              <a:lumMod val="60000"/>
                              <a:lumOff val="40000"/>
                            </a:schemeClr>
                          </a:solidFill>
                          <a:effectLst/>
                        </a:rPr>
                        <a:t>Descripcion</a:t>
                      </a:r>
                      <a:endParaRPr lang="es-MX" sz="90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326" marR="41326" marT="0" marB="0"/>
                </a:tc>
                <a:extLst>
                  <a:ext uri="{0D108BD9-81ED-4DB2-BD59-A6C34878D82A}">
                    <a16:rowId xmlns:a16="http://schemas.microsoft.com/office/drawing/2014/main" val="1291044126"/>
                  </a:ext>
                </a:extLst>
              </a:tr>
              <a:tr h="1425452">
                <a:tc>
                  <a:txBody>
                    <a:bodyPr/>
                    <a:lstStyle/>
                    <a:p>
                      <a:pPr algn="just"/>
                      <a:r>
                        <a:rPr lang="es-MX" sz="900" dirty="0">
                          <a:solidFill>
                            <a:schemeClr val="accent2">
                              <a:lumMod val="60000"/>
                              <a:lumOff val="40000"/>
                            </a:schemeClr>
                          </a:solidFill>
                          <a:effectLst/>
                        </a:rPr>
                        <a:t>38 pesos</a:t>
                      </a:r>
                      <a:endParaRPr lang="es-MX" sz="9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326" marR="41326" marT="0" marB="0"/>
                </a:tc>
                <a:tc>
                  <a:txBody>
                    <a:bodyPr/>
                    <a:lstStyle/>
                    <a:p>
                      <a:pPr algn="just"/>
                      <a:r>
                        <a:rPr lang="es-MX" sz="900">
                          <a:solidFill>
                            <a:schemeClr val="accent2">
                              <a:lumMod val="60000"/>
                              <a:lumOff val="40000"/>
                            </a:schemeClr>
                          </a:solidFill>
                          <a:effectLst/>
                        </a:rPr>
                        <a:t>Google Ads</a:t>
                      </a:r>
                      <a:endParaRPr lang="es-MX" sz="90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326" marR="41326" marT="0" marB="0"/>
                </a:tc>
                <a:tc>
                  <a:txBody>
                    <a:bodyPr/>
                    <a:lstStyle/>
                    <a:p>
                      <a:pPr algn="just"/>
                      <a:r>
                        <a:rPr lang="es-MX" sz="900">
                          <a:solidFill>
                            <a:schemeClr val="accent2">
                              <a:lumMod val="60000"/>
                              <a:lumOff val="40000"/>
                            </a:schemeClr>
                          </a:solidFill>
                          <a:effectLst/>
                        </a:rPr>
                        <a:t>Según el tipo de empresa, y el número de clics al cual se desea llegar el valor de cuanto cuesta la publicidad en Google Ads en Mexico, oscila entre los 19 y 38 pesos por clic dentro del sistema de Search Network y 19 pesos para la contratación del Display Network.</a:t>
                      </a:r>
                      <a:endParaRPr lang="es-MX" sz="90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326" marR="41326" marT="0" marB="0"/>
                </a:tc>
                <a:extLst>
                  <a:ext uri="{0D108BD9-81ED-4DB2-BD59-A6C34878D82A}">
                    <a16:rowId xmlns:a16="http://schemas.microsoft.com/office/drawing/2014/main" val="3312849197"/>
                  </a:ext>
                </a:extLst>
              </a:tr>
              <a:tr h="1036692">
                <a:tc>
                  <a:txBody>
                    <a:bodyPr/>
                    <a:lstStyle/>
                    <a:p>
                      <a:pPr algn="just"/>
                      <a:r>
                        <a:rPr lang="es-MX" sz="900">
                          <a:solidFill>
                            <a:schemeClr val="accent2">
                              <a:lumMod val="60000"/>
                              <a:lumOff val="40000"/>
                            </a:schemeClr>
                          </a:solidFill>
                          <a:effectLst/>
                        </a:rPr>
                        <a:t>Como tal no tiene un costo </a:t>
                      </a:r>
                      <a:endParaRPr lang="es-MX" sz="90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326" marR="41326" marT="0" marB="0"/>
                </a:tc>
                <a:tc>
                  <a:txBody>
                    <a:bodyPr/>
                    <a:lstStyle/>
                    <a:p>
                      <a:pPr algn="just"/>
                      <a:r>
                        <a:rPr lang="es-MX" sz="900">
                          <a:solidFill>
                            <a:schemeClr val="accent2">
                              <a:lumMod val="60000"/>
                              <a:lumOff val="40000"/>
                            </a:schemeClr>
                          </a:solidFill>
                          <a:effectLst/>
                        </a:rPr>
                        <a:t>github c</a:t>
                      </a:r>
                      <a:endParaRPr lang="es-MX" sz="90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326" marR="41326" marT="0" marB="0"/>
                </a:tc>
                <a:tc>
                  <a:txBody>
                    <a:bodyPr/>
                    <a:lstStyle/>
                    <a:p>
                      <a:pPr algn="just"/>
                      <a:r>
                        <a:rPr lang="es-MX" sz="900">
                          <a:solidFill>
                            <a:schemeClr val="accent2">
                              <a:lumMod val="60000"/>
                              <a:lumOff val="40000"/>
                            </a:schemeClr>
                          </a:solidFill>
                          <a:effectLst/>
                        </a:rPr>
                        <a:t>es un lugar para compartir código con amigos, compañeros de trabajo, compañeros de clase y desconocidos. Más de un millón de personas usan GitHub para crear juntos cosas increíbles. C</a:t>
                      </a:r>
                      <a:endParaRPr lang="es-MX" sz="90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326" marR="41326" marT="0" marB="0"/>
                </a:tc>
                <a:extLst>
                  <a:ext uri="{0D108BD9-81ED-4DB2-BD59-A6C34878D82A}">
                    <a16:rowId xmlns:a16="http://schemas.microsoft.com/office/drawing/2014/main" val="690272796"/>
                  </a:ext>
                </a:extLst>
              </a:tr>
              <a:tr h="1036692">
                <a:tc>
                  <a:txBody>
                    <a:bodyPr/>
                    <a:lstStyle/>
                    <a:p>
                      <a:pPr algn="just"/>
                      <a:r>
                        <a:rPr lang="es-MX" sz="900">
                          <a:solidFill>
                            <a:schemeClr val="accent2">
                              <a:lumMod val="60000"/>
                              <a:lumOff val="40000"/>
                            </a:schemeClr>
                          </a:solidFill>
                          <a:effectLst/>
                        </a:rPr>
                        <a:t>USD $9,99ª pesos mexicanos es (18.434 Peso)</a:t>
                      </a:r>
                      <a:endParaRPr lang="es-MX" sz="90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326" marR="41326" marT="0" marB="0"/>
                </a:tc>
                <a:tc>
                  <a:txBody>
                    <a:bodyPr/>
                    <a:lstStyle/>
                    <a:p>
                      <a:pPr algn="just"/>
                      <a:r>
                        <a:rPr lang="es-MX" sz="900">
                          <a:solidFill>
                            <a:schemeClr val="accent2">
                              <a:lumMod val="60000"/>
                              <a:lumOff val="40000"/>
                            </a:schemeClr>
                          </a:solidFill>
                          <a:effectLst/>
                        </a:rPr>
                        <a:t>discord</a:t>
                      </a:r>
                      <a:endParaRPr lang="es-MX" sz="90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326" marR="41326" marT="0" marB="0"/>
                </a:tc>
                <a:tc>
                  <a:txBody>
                    <a:bodyPr/>
                    <a:lstStyle/>
                    <a:p>
                      <a:pPr algn="just"/>
                      <a:r>
                        <a:rPr lang="es-MX" sz="900" dirty="0">
                          <a:solidFill>
                            <a:schemeClr val="accent2">
                              <a:lumMod val="60000"/>
                              <a:lumOff val="40000"/>
                            </a:schemeClr>
                          </a:solidFill>
                          <a:effectLst/>
                        </a:rPr>
                        <a:t>Es un servicio de mensajería instantánea freeware de chat de voz VolP, video y chat por texto. Funciona a través de servidores y está separado en canales de texto o de voz.</a:t>
                      </a:r>
                      <a:endParaRPr lang="es-MX" sz="9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326" marR="41326" marT="0" marB="0"/>
                </a:tc>
                <a:extLst>
                  <a:ext uri="{0D108BD9-81ED-4DB2-BD59-A6C34878D82A}">
                    <a16:rowId xmlns:a16="http://schemas.microsoft.com/office/drawing/2014/main" val="3843478922"/>
                  </a:ext>
                </a:extLst>
              </a:tr>
            </a:tbl>
          </a:graphicData>
        </a:graphic>
      </p:graphicFrame>
    </p:spTree>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9" name="Google Shape;819;p45"/>
          <p:cNvSpPr txBox="1">
            <a:spLocks noGrp="1"/>
          </p:cNvSpPr>
          <p:nvPr>
            <p:ph type="title" idx="2"/>
          </p:nvPr>
        </p:nvSpPr>
        <p:spPr>
          <a:xfrm>
            <a:off x="720000" y="597425"/>
            <a:ext cx="2101259" cy="572700"/>
          </a:xfrm>
          <a:prstGeom prst="rect">
            <a:avLst/>
          </a:prstGeom>
        </p:spPr>
        <p:txBody>
          <a:bodyPr spcFirstLastPara="1" wrap="square" lIns="91425" tIns="91425" rIns="91425" bIns="91425" anchor="ctr" anchorCtr="0">
            <a:noAutofit/>
          </a:bodyPr>
          <a:lstStyle/>
          <a:p>
            <a:r>
              <a:rPr lang="es-MX" sz="2400" b="1" dirty="0"/>
              <a:t>IMPACTO</a:t>
            </a:r>
            <a:endParaRPr sz="2400" dirty="0"/>
          </a:p>
        </p:txBody>
      </p:sp>
      <p:sp>
        <p:nvSpPr>
          <p:cNvPr id="2" name="CuadroTexto 1">
            <a:extLst>
              <a:ext uri="{FF2B5EF4-FFF2-40B4-BE49-F238E27FC236}">
                <a16:creationId xmlns:a16="http://schemas.microsoft.com/office/drawing/2014/main" id="{FD03ABF2-043C-F347-AB26-AEE36B5E6418}"/>
              </a:ext>
            </a:extLst>
          </p:cNvPr>
          <p:cNvSpPr txBox="1"/>
          <p:nvPr/>
        </p:nvSpPr>
        <p:spPr>
          <a:xfrm>
            <a:off x="720000" y="1170125"/>
            <a:ext cx="7056073" cy="2246769"/>
          </a:xfrm>
          <a:prstGeom prst="rect">
            <a:avLst/>
          </a:prstGeom>
          <a:noFill/>
        </p:spPr>
        <p:txBody>
          <a:bodyPr wrap="square" rtlCol="0">
            <a:spAutoFit/>
          </a:bodyPr>
          <a:lstStyle/>
          <a:p>
            <a:pPr algn="just"/>
            <a:r>
              <a:rPr lang="es-MX" dirty="0">
                <a:solidFill>
                  <a:schemeClr val="accent2">
                    <a:lumMod val="60000"/>
                    <a:lumOff val="40000"/>
                  </a:schemeClr>
                </a:solidFill>
                <a:latin typeface="Jura Medium" pitchFamily="2" charset="0"/>
                <a:ea typeface="Jura Medium" pitchFamily="2" charset="0"/>
              </a:rPr>
              <a:t>Los agentes conversacionales que operan a partir de la IA —conocidos como chatbots— son una de las herramientas más ampliamente utilizadas por las empresas, éstos pueden ser definidos como: un programa que sirve para establecer una conversación entre personas y un bot. </a:t>
            </a:r>
          </a:p>
          <a:p>
            <a:pPr algn="just"/>
            <a:r>
              <a:rPr lang="es-MX" dirty="0">
                <a:solidFill>
                  <a:schemeClr val="accent2">
                    <a:lumMod val="60000"/>
                    <a:lumOff val="40000"/>
                  </a:schemeClr>
                </a:solidFill>
                <a:latin typeface="Jura Medium" pitchFamily="2" charset="0"/>
                <a:ea typeface="Jura Medium" pitchFamily="2" charset="0"/>
              </a:rPr>
              <a:t>Por medio de las conversaciones que entabla con las personas (quienes se expresan de maneras muy distintas) los chatbots aumentan su vocabulario y capacidad de respuesta y comunicación.</a:t>
            </a:r>
          </a:p>
          <a:p>
            <a:br>
              <a:rPr lang="es-MX" dirty="0"/>
            </a:br>
            <a:endParaRPr lang="es-MX" dirty="0"/>
          </a:p>
          <a:p>
            <a:pPr algn="just"/>
            <a:endParaRPr lang="es-MX" dirty="0">
              <a:solidFill>
                <a:schemeClr val="accent2">
                  <a:lumMod val="60000"/>
                  <a:lumOff val="40000"/>
                </a:schemeClr>
              </a:solidFill>
              <a:latin typeface="Jura Medium" pitchFamily="2" charset="0"/>
              <a:ea typeface="Jura Medium" pitchFamily="2" charset="0"/>
            </a:endParaRPr>
          </a:p>
        </p:txBody>
      </p:sp>
      <p:pic>
        <p:nvPicPr>
          <p:cNvPr id="5122" name="Picture 2" descr="Cómo los chatbots se están convirtiendo en agentes de impacto social | MBA  &amp;amp; Educación Ejecutiva | MBA &amp;amp; Educación Ejecutiva - AméricaEconomía">
            <a:extLst>
              <a:ext uri="{FF2B5EF4-FFF2-40B4-BE49-F238E27FC236}">
                <a16:creationId xmlns:a16="http://schemas.microsoft.com/office/drawing/2014/main" id="{B9A17DCA-AC73-A241-A895-E26BA248E5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2182" y="2807294"/>
            <a:ext cx="3618316" cy="1811671"/>
          </a:xfrm>
          <a:prstGeom prst="round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pic>
        <p:nvPicPr>
          <p:cNvPr id="5" name="Imagen 4" descr="Hombre con uniforme blanco&#10;&#10;Descripción generada automáticamente con confianza baja">
            <a:extLst>
              <a:ext uri="{FF2B5EF4-FFF2-40B4-BE49-F238E27FC236}">
                <a16:creationId xmlns:a16="http://schemas.microsoft.com/office/drawing/2014/main" id="{11140CE8-B316-FA4E-BCE7-F778A180F94E}"/>
              </a:ext>
            </a:extLst>
          </p:cNvPr>
          <p:cNvPicPr>
            <a:picLocks noChangeAspect="1"/>
          </p:cNvPicPr>
          <p:nvPr/>
        </p:nvPicPr>
        <p:blipFill>
          <a:blip r:embed="rId4"/>
          <a:stretch>
            <a:fillRect/>
          </a:stretch>
        </p:blipFill>
        <p:spPr>
          <a:xfrm>
            <a:off x="6564400" y="1906692"/>
            <a:ext cx="3180850" cy="3180850"/>
          </a:xfrm>
          <a:prstGeom prst="rect">
            <a:avLst/>
          </a:prstGeom>
        </p:spPr>
      </p:pic>
      <p:sp>
        <p:nvSpPr>
          <p:cNvPr id="516" name="Google Shape;516;p29"/>
          <p:cNvSpPr txBox="1">
            <a:spLocks noGrp="1"/>
          </p:cNvSpPr>
          <p:nvPr>
            <p:ph type="title"/>
          </p:nvPr>
        </p:nvSpPr>
        <p:spPr>
          <a:xfrm>
            <a:off x="720000" y="611270"/>
            <a:ext cx="77040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400" dirty="0"/>
              <a:t>INTRODUCCIÒN</a:t>
            </a:r>
            <a:endParaRPr dirty="0"/>
          </a:p>
        </p:txBody>
      </p:sp>
      <p:sp>
        <p:nvSpPr>
          <p:cNvPr id="517" name="Google Shape;517;p29"/>
          <p:cNvSpPr txBox="1">
            <a:spLocks noGrp="1"/>
          </p:cNvSpPr>
          <p:nvPr>
            <p:ph type="body" idx="1"/>
          </p:nvPr>
        </p:nvSpPr>
        <p:spPr>
          <a:xfrm>
            <a:off x="720000" y="1077238"/>
            <a:ext cx="7359288" cy="1494512"/>
          </a:xfrm>
          <a:prstGeom prst="rect">
            <a:avLst/>
          </a:prstGeom>
        </p:spPr>
        <p:txBody>
          <a:bodyPr spcFirstLastPara="1" wrap="square" lIns="91425" tIns="91425" rIns="91425" bIns="91425" anchor="t" anchorCtr="0">
            <a:noAutofit/>
          </a:bodyPr>
          <a:lstStyle/>
          <a:p>
            <a:pPr marL="0" indent="0" algn="just">
              <a:buNone/>
            </a:pPr>
            <a:r>
              <a:rPr lang="es-MX" sz="1600" dirty="0">
                <a:solidFill>
                  <a:schemeClr val="accent2">
                    <a:lumMod val="40000"/>
                    <a:lumOff val="60000"/>
                  </a:schemeClr>
                </a:solidFill>
              </a:rPr>
              <a:t>El presente trabajo tiene como objetivo poder agilizar procesos de tomas de pruebas de COVID 19 ya que conforme ha pasado el tiempo se ha podido detectar un área de oportunidad en cuanto a esta situación.</a:t>
            </a:r>
          </a:p>
          <a:p>
            <a:pPr marL="0" indent="0" algn="just">
              <a:buNone/>
            </a:pPr>
            <a:r>
              <a:rPr lang="es-MX" sz="1600" dirty="0">
                <a:solidFill>
                  <a:schemeClr val="accent2">
                    <a:lumMod val="40000"/>
                    <a:lumOff val="60000"/>
                  </a:schemeClr>
                </a:solidFill>
              </a:rPr>
              <a:t>Debido a este problema de acuerdo con una serie de observaciones realizadas se detecto que en los hospitales y clínicas privadas aun hacen una serie de cuestionarios presenciales a las personas que llevan síntomas de COVID 19, además de tener filas con tiempos largos para la toma de estas pruebas.</a:t>
            </a:r>
          </a:p>
          <a:p>
            <a:pPr marL="0" lvl="0" indent="0" algn="l" rtl="0">
              <a:spcBef>
                <a:spcPts val="0"/>
              </a:spcBef>
              <a:spcAft>
                <a:spcPts val="0"/>
              </a:spcAft>
              <a:buNone/>
            </a:pPr>
            <a:endParaRPr dirty="0">
              <a:solidFill>
                <a:schemeClr val="accent2"/>
              </a:solidFill>
            </a:endParaRPr>
          </a:p>
        </p:txBody>
      </p:sp>
    </p:spTree>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46"/>
          <p:cNvSpPr txBox="1">
            <a:spLocks noGrp="1"/>
          </p:cNvSpPr>
          <p:nvPr>
            <p:ph type="title"/>
          </p:nvPr>
        </p:nvSpPr>
        <p:spPr>
          <a:xfrm>
            <a:off x="284871" y="1041151"/>
            <a:ext cx="2815168" cy="347400"/>
          </a:xfrm>
          <a:prstGeom prst="rect">
            <a:avLst/>
          </a:prstGeom>
        </p:spPr>
        <p:txBody>
          <a:bodyPr spcFirstLastPara="1" wrap="square" lIns="91425" tIns="91425" rIns="91425" bIns="91425" anchor="ctr" anchorCtr="0">
            <a:noAutofit/>
          </a:bodyPr>
          <a:lstStyle/>
          <a:p>
            <a:pPr lvl="0"/>
            <a:r>
              <a:rPr lang="es-MX" b="1" dirty="0"/>
              <a:t>IMPACTO SOCIAL</a:t>
            </a:r>
            <a:r>
              <a:rPr lang="es-MX" dirty="0"/>
              <a:t> </a:t>
            </a:r>
            <a:endParaRPr dirty="0"/>
          </a:p>
        </p:txBody>
      </p:sp>
      <p:sp>
        <p:nvSpPr>
          <p:cNvPr id="844" name="Google Shape;844;p46"/>
          <p:cNvSpPr txBox="1">
            <a:spLocks noGrp="1"/>
          </p:cNvSpPr>
          <p:nvPr>
            <p:ph type="title" idx="2"/>
          </p:nvPr>
        </p:nvSpPr>
        <p:spPr>
          <a:xfrm>
            <a:off x="312580" y="3145783"/>
            <a:ext cx="3331165" cy="347400"/>
          </a:xfrm>
          <a:prstGeom prst="rect">
            <a:avLst/>
          </a:prstGeom>
        </p:spPr>
        <p:txBody>
          <a:bodyPr spcFirstLastPara="1" wrap="square" lIns="91425" tIns="91425" rIns="91425" bIns="91425" anchor="ctr" anchorCtr="0">
            <a:noAutofit/>
          </a:bodyPr>
          <a:lstStyle/>
          <a:p>
            <a:pPr lvl="0"/>
            <a:r>
              <a:rPr lang="es-MX" b="1" dirty="0"/>
              <a:t>IMPACTO AMBIENTAL</a:t>
            </a:r>
            <a:r>
              <a:rPr lang="es-MX" dirty="0"/>
              <a:t> </a:t>
            </a:r>
            <a:endParaRPr dirty="0"/>
          </a:p>
        </p:txBody>
      </p:sp>
      <p:sp>
        <p:nvSpPr>
          <p:cNvPr id="10" name="Google Shape;853;p47">
            <a:extLst>
              <a:ext uri="{FF2B5EF4-FFF2-40B4-BE49-F238E27FC236}">
                <a16:creationId xmlns:a16="http://schemas.microsoft.com/office/drawing/2014/main" id="{2DC0738E-8413-5C43-89A1-BC213DE57ED9}"/>
              </a:ext>
            </a:extLst>
          </p:cNvPr>
          <p:cNvSpPr txBox="1">
            <a:spLocks/>
          </p:cNvSpPr>
          <p:nvPr/>
        </p:nvSpPr>
        <p:spPr>
          <a:xfrm>
            <a:off x="5200306" y="928501"/>
            <a:ext cx="3550917"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Orbitron Black"/>
              <a:buNone/>
              <a:defRPr sz="1800" b="0" i="0" u="none" strike="noStrike" cap="none">
                <a:solidFill>
                  <a:schemeClr val="lt1"/>
                </a:solidFill>
                <a:latin typeface="Orbitron Black"/>
                <a:ea typeface="Orbitron Black"/>
                <a:cs typeface="Orbitron Black"/>
                <a:sym typeface="Orbitron Black"/>
              </a:defRPr>
            </a:lvl1pPr>
            <a:lvl2pPr marR="0" lvl="1" algn="ctr" rtl="0">
              <a:lnSpc>
                <a:spcPct val="100000"/>
              </a:lnSpc>
              <a:spcBef>
                <a:spcPts val="0"/>
              </a:spcBef>
              <a:spcAft>
                <a:spcPts val="0"/>
              </a:spcAft>
              <a:buClr>
                <a:schemeClr val="lt1"/>
              </a:buClr>
              <a:buSzPts val="2500"/>
              <a:buFont typeface="Orbitron Black"/>
              <a:buNone/>
              <a:defRPr sz="2500" b="0" i="0" u="none" strike="noStrike" cap="none">
                <a:solidFill>
                  <a:schemeClr val="lt1"/>
                </a:solidFill>
                <a:latin typeface="Orbitron Black"/>
                <a:ea typeface="Orbitron Black"/>
                <a:cs typeface="Orbitron Black"/>
                <a:sym typeface="Orbitron Black"/>
              </a:defRPr>
            </a:lvl2pPr>
            <a:lvl3pPr marR="0" lvl="2" algn="ctr" rtl="0">
              <a:lnSpc>
                <a:spcPct val="100000"/>
              </a:lnSpc>
              <a:spcBef>
                <a:spcPts val="0"/>
              </a:spcBef>
              <a:spcAft>
                <a:spcPts val="0"/>
              </a:spcAft>
              <a:buClr>
                <a:schemeClr val="lt1"/>
              </a:buClr>
              <a:buSzPts val="2500"/>
              <a:buFont typeface="Orbitron Black"/>
              <a:buNone/>
              <a:defRPr sz="2500" b="0" i="0" u="none" strike="noStrike" cap="none">
                <a:solidFill>
                  <a:schemeClr val="lt1"/>
                </a:solidFill>
                <a:latin typeface="Orbitron Black"/>
                <a:ea typeface="Orbitron Black"/>
                <a:cs typeface="Orbitron Black"/>
                <a:sym typeface="Orbitron Black"/>
              </a:defRPr>
            </a:lvl3pPr>
            <a:lvl4pPr marR="0" lvl="3" algn="ctr" rtl="0">
              <a:lnSpc>
                <a:spcPct val="100000"/>
              </a:lnSpc>
              <a:spcBef>
                <a:spcPts val="0"/>
              </a:spcBef>
              <a:spcAft>
                <a:spcPts val="0"/>
              </a:spcAft>
              <a:buClr>
                <a:schemeClr val="lt1"/>
              </a:buClr>
              <a:buSzPts val="2500"/>
              <a:buFont typeface="Orbitron Black"/>
              <a:buNone/>
              <a:defRPr sz="2500" b="0" i="0" u="none" strike="noStrike" cap="none">
                <a:solidFill>
                  <a:schemeClr val="lt1"/>
                </a:solidFill>
                <a:latin typeface="Orbitron Black"/>
                <a:ea typeface="Orbitron Black"/>
                <a:cs typeface="Orbitron Black"/>
                <a:sym typeface="Orbitron Black"/>
              </a:defRPr>
            </a:lvl4pPr>
            <a:lvl5pPr marR="0" lvl="4" algn="ctr" rtl="0">
              <a:lnSpc>
                <a:spcPct val="100000"/>
              </a:lnSpc>
              <a:spcBef>
                <a:spcPts val="0"/>
              </a:spcBef>
              <a:spcAft>
                <a:spcPts val="0"/>
              </a:spcAft>
              <a:buClr>
                <a:schemeClr val="lt1"/>
              </a:buClr>
              <a:buSzPts val="2500"/>
              <a:buFont typeface="Orbitron Black"/>
              <a:buNone/>
              <a:defRPr sz="2500" b="0" i="0" u="none" strike="noStrike" cap="none">
                <a:solidFill>
                  <a:schemeClr val="lt1"/>
                </a:solidFill>
                <a:latin typeface="Orbitron Black"/>
                <a:ea typeface="Orbitron Black"/>
                <a:cs typeface="Orbitron Black"/>
                <a:sym typeface="Orbitron Black"/>
              </a:defRPr>
            </a:lvl5pPr>
            <a:lvl6pPr marR="0" lvl="5" algn="ctr" rtl="0">
              <a:lnSpc>
                <a:spcPct val="100000"/>
              </a:lnSpc>
              <a:spcBef>
                <a:spcPts val="0"/>
              </a:spcBef>
              <a:spcAft>
                <a:spcPts val="0"/>
              </a:spcAft>
              <a:buClr>
                <a:schemeClr val="lt1"/>
              </a:buClr>
              <a:buSzPts val="2500"/>
              <a:buFont typeface="Orbitron Black"/>
              <a:buNone/>
              <a:defRPr sz="2500" b="0" i="0" u="none" strike="noStrike" cap="none">
                <a:solidFill>
                  <a:schemeClr val="lt1"/>
                </a:solidFill>
                <a:latin typeface="Orbitron Black"/>
                <a:ea typeface="Orbitron Black"/>
                <a:cs typeface="Orbitron Black"/>
                <a:sym typeface="Orbitron Black"/>
              </a:defRPr>
            </a:lvl6pPr>
            <a:lvl7pPr marR="0" lvl="6" algn="ctr" rtl="0">
              <a:lnSpc>
                <a:spcPct val="100000"/>
              </a:lnSpc>
              <a:spcBef>
                <a:spcPts val="0"/>
              </a:spcBef>
              <a:spcAft>
                <a:spcPts val="0"/>
              </a:spcAft>
              <a:buClr>
                <a:schemeClr val="lt1"/>
              </a:buClr>
              <a:buSzPts val="2500"/>
              <a:buFont typeface="Orbitron Black"/>
              <a:buNone/>
              <a:defRPr sz="2500" b="0" i="0" u="none" strike="noStrike" cap="none">
                <a:solidFill>
                  <a:schemeClr val="lt1"/>
                </a:solidFill>
                <a:latin typeface="Orbitron Black"/>
                <a:ea typeface="Orbitron Black"/>
                <a:cs typeface="Orbitron Black"/>
                <a:sym typeface="Orbitron Black"/>
              </a:defRPr>
            </a:lvl7pPr>
            <a:lvl8pPr marR="0" lvl="7" algn="ctr" rtl="0">
              <a:lnSpc>
                <a:spcPct val="100000"/>
              </a:lnSpc>
              <a:spcBef>
                <a:spcPts val="0"/>
              </a:spcBef>
              <a:spcAft>
                <a:spcPts val="0"/>
              </a:spcAft>
              <a:buClr>
                <a:schemeClr val="lt1"/>
              </a:buClr>
              <a:buSzPts val="2500"/>
              <a:buFont typeface="Orbitron Black"/>
              <a:buNone/>
              <a:defRPr sz="2500" b="0" i="0" u="none" strike="noStrike" cap="none">
                <a:solidFill>
                  <a:schemeClr val="lt1"/>
                </a:solidFill>
                <a:latin typeface="Orbitron Black"/>
                <a:ea typeface="Orbitron Black"/>
                <a:cs typeface="Orbitron Black"/>
                <a:sym typeface="Orbitron Black"/>
              </a:defRPr>
            </a:lvl8pPr>
            <a:lvl9pPr marR="0" lvl="8" algn="ctr" rtl="0">
              <a:lnSpc>
                <a:spcPct val="100000"/>
              </a:lnSpc>
              <a:spcBef>
                <a:spcPts val="0"/>
              </a:spcBef>
              <a:spcAft>
                <a:spcPts val="0"/>
              </a:spcAft>
              <a:buClr>
                <a:schemeClr val="lt1"/>
              </a:buClr>
              <a:buSzPts val="2500"/>
              <a:buFont typeface="Orbitron Black"/>
              <a:buNone/>
              <a:defRPr sz="2500" b="0" i="0" u="none" strike="noStrike" cap="none">
                <a:solidFill>
                  <a:schemeClr val="lt1"/>
                </a:solidFill>
                <a:latin typeface="Orbitron Black"/>
                <a:ea typeface="Orbitron Black"/>
                <a:cs typeface="Orbitron Black"/>
                <a:sym typeface="Orbitron Black"/>
              </a:defRPr>
            </a:lvl9pPr>
          </a:lstStyle>
          <a:p>
            <a:r>
              <a:rPr lang="es-MX" b="1" dirty="0"/>
              <a:t>IMPACTO ECONÓMICO</a:t>
            </a:r>
            <a:r>
              <a:rPr lang="es-MX" sz="2000" dirty="0"/>
              <a:t> </a:t>
            </a:r>
          </a:p>
        </p:txBody>
      </p:sp>
      <p:pic>
        <p:nvPicPr>
          <p:cNvPr id="6146" name="Picture 2" descr="Actualidad El impacto de los chatbots en diferentes industrias -  siliconweek.com">
            <a:extLst>
              <a:ext uri="{FF2B5EF4-FFF2-40B4-BE49-F238E27FC236}">
                <a16:creationId xmlns:a16="http://schemas.microsoft.com/office/drawing/2014/main" id="{C3F9A928-FCA6-BB4A-B432-1304E76FBC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580" y="1501201"/>
            <a:ext cx="2815168" cy="1583532"/>
          </a:xfrm>
          <a:prstGeom prst="roundRect">
            <a:avLst/>
          </a:prstGeom>
          <a:noFill/>
          <a:extLst>
            <a:ext uri="{909E8E84-426E-40DD-AFC4-6F175D3DCCD1}">
              <a14:hiddenFill xmlns:a14="http://schemas.microsoft.com/office/drawing/2010/main">
                <a:solidFill>
                  <a:srgbClr val="FFFFFF"/>
                </a:solidFill>
              </a14:hiddenFill>
            </a:ext>
          </a:extLst>
        </p:spPr>
      </p:pic>
      <p:pic>
        <p:nvPicPr>
          <p:cNvPr id="6148" name="Picture 4" descr="Icono de robot. signo de bot. concepto de símbolo de chatbot. bot de  servicio de soporte de voz. bot de soporte en línea. ilustración. | Vector  Premium">
            <a:extLst>
              <a:ext uri="{FF2B5EF4-FFF2-40B4-BE49-F238E27FC236}">
                <a16:creationId xmlns:a16="http://schemas.microsoft.com/office/drawing/2014/main" id="{9193B08A-9125-7A4D-AFE4-6A6AC5D707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0257" y="1501201"/>
            <a:ext cx="2493816" cy="1916046"/>
          </a:xfrm>
          <a:prstGeom prst="round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7"/>
          <p:cNvSpPr txBox="1">
            <a:spLocks noGrp="1"/>
          </p:cNvSpPr>
          <p:nvPr>
            <p:ph type="title"/>
          </p:nvPr>
        </p:nvSpPr>
        <p:spPr>
          <a:xfrm>
            <a:off x="720000" y="549582"/>
            <a:ext cx="4476468" cy="572700"/>
          </a:xfrm>
          <a:prstGeom prst="rect">
            <a:avLst/>
          </a:prstGeom>
        </p:spPr>
        <p:txBody>
          <a:bodyPr spcFirstLastPara="1" wrap="square" lIns="91425" tIns="91425" rIns="91425" bIns="91425" anchor="ctr" anchorCtr="0">
            <a:noAutofit/>
          </a:bodyPr>
          <a:lstStyle/>
          <a:p>
            <a:pPr lvl="0"/>
            <a:r>
              <a:rPr lang="es-MX" sz="2400" b="1" dirty="0"/>
              <a:t>FASES DE PLANEACIÓN</a:t>
            </a:r>
            <a:endParaRPr sz="2400" dirty="0"/>
          </a:p>
        </p:txBody>
      </p:sp>
      <p:sp>
        <p:nvSpPr>
          <p:cNvPr id="2" name="CuadroTexto 1">
            <a:extLst>
              <a:ext uri="{FF2B5EF4-FFF2-40B4-BE49-F238E27FC236}">
                <a16:creationId xmlns:a16="http://schemas.microsoft.com/office/drawing/2014/main" id="{A2C232AB-DC3F-F04B-BBD0-371D834903F1}"/>
              </a:ext>
            </a:extLst>
          </p:cNvPr>
          <p:cNvSpPr txBox="1"/>
          <p:nvPr/>
        </p:nvSpPr>
        <p:spPr>
          <a:xfrm>
            <a:off x="521496" y="1122282"/>
            <a:ext cx="4674972" cy="738664"/>
          </a:xfrm>
          <a:prstGeom prst="rect">
            <a:avLst/>
          </a:prstGeom>
          <a:noFill/>
        </p:spPr>
        <p:txBody>
          <a:bodyPr wrap="square" rtlCol="0">
            <a:spAutoFit/>
          </a:bodyPr>
          <a:lstStyle/>
          <a:p>
            <a:pPr algn="just"/>
            <a:r>
              <a:rPr lang="es-MX" dirty="0">
                <a:solidFill>
                  <a:schemeClr val="accent2">
                    <a:lumMod val="60000"/>
                    <a:lumOff val="40000"/>
                  </a:schemeClr>
                </a:solidFill>
                <a:latin typeface="Jura Medium" pitchFamily="2" charset="0"/>
                <a:ea typeface="Jura Medium" pitchFamily="2" charset="0"/>
              </a:rPr>
              <a:t>Metodología que estamos usando Scrum por lo sencilla de usar en este proyecto, mejora el trabajo en equipo y la cooperacion </a:t>
            </a:r>
          </a:p>
        </p:txBody>
      </p:sp>
    </p:spTree>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8"/>
          <p:cNvSpPr txBox="1">
            <a:spLocks noGrp="1"/>
          </p:cNvSpPr>
          <p:nvPr>
            <p:ph type="title" idx="15"/>
          </p:nvPr>
        </p:nvSpPr>
        <p:spPr>
          <a:xfrm>
            <a:off x="575034" y="720088"/>
            <a:ext cx="4911366" cy="572700"/>
          </a:xfrm>
          <a:prstGeom prst="rect">
            <a:avLst/>
          </a:prstGeom>
        </p:spPr>
        <p:txBody>
          <a:bodyPr spcFirstLastPara="1" wrap="square" lIns="91425" tIns="91425" rIns="91425" bIns="91425" anchor="ctr" anchorCtr="0">
            <a:noAutofit/>
          </a:bodyPr>
          <a:lstStyle/>
          <a:p>
            <a:r>
              <a:rPr lang="es-MX" b="1" dirty="0"/>
              <a:t>DIAGRAMA DE GANTT</a:t>
            </a:r>
            <a:endParaRPr dirty="0"/>
          </a:p>
        </p:txBody>
      </p:sp>
      <p:pic>
        <p:nvPicPr>
          <p:cNvPr id="3" name="Imagen 2" descr="Gráfico&#10;&#10;Descripción generada automáticamente">
            <a:extLst>
              <a:ext uri="{FF2B5EF4-FFF2-40B4-BE49-F238E27FC236}">
                <a16:creationId xmlns:a16="http://schemas.microsoft.com/office/drawing/2014/main" id="{28FFB857-2D28-5443-AAE5-C4C17EB6680B}"/>
              </a:ext>
            </a:extLst>
          </p:cNvPr>
          <p:cNvPicPr>
            <a:picLocks noChangeAspect="1"/>
          </p:cNvPicPr>
          <p:nvPr/>
        </p:nvPicPr>
        <p:blipFill>
          <a:blip r:embed="rId4"/>
          <a:stretch>
            <a:fillRect/>
          </a:stretch>
        </p:blipFill>
        <p:spPr>
          <a:xfrm>
            <a:off x="575034" y="1292788"/>
            <a:ext cx="7620353" cy="3197183"/>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descr="Gráfico, Gráfico en cascada&#10;&#10;Descripción generada automáticamente">
            <a:extLst>
              <a:ext uri="{FF2B5EF4-FFF2-40B4-BE49-F238E27FC236}">
                <a16:creationId xmlns:a16="http://schemas.microsoft.com/office/drawing/2014/main" id="{D5EFAFD2-8A07-0348-9805-1D59C9856483}"/>
              </a:ext>
            </a:extLst>
          </p:cNvPr>
          <p:cNvPicPr>
            <a:picLocks noChangeAspect="1"/>
          </p:cNvPicPr>
          <p:nvPr/>
        </p:nvPicPr>
        <p:blipFill>
          <a:blip r:embed="rId3"/>
          <a:stretch>
            <a:fillRect/>
          </a:stretch>
        </p:blipFill>
        <p:spPr>
          <a:xfrm>
            <a:off x="192504" y="740800"/>
            <a:ext cx="7950468" cy="3807267"/>
          </a:xfrm>
          <a:prstGeom prst="rect">
            <a:avLst/>
          </a:prstGeom>
        </p:spPr>
      </p:pic>
    </p:spTree>
    <p:extLst>
      <p:ext uri="{BB962C8B-B14F-4D97-AF65-F5344CB8AC3E}">
        <p14:creationId xmlns:p14="http://schemas.microsoft.com/office/powerpoint/2010/main" val="3915787846"/>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descr="Interfaz de usuario gráfica&#10;&#10;Descripción generada automáticamente con confianza media">
            <a:extLst>
              <a:ext uri="{FF2B5EF4-FFF2-40B4-BE49-F238E27FC236}">
                <a16:creationId xmlns:a16="http://schemas.microsoft.com/office/drawing/2014/main" id="{E2CB8FB0-E125-BD47-B027-3E51CD3277F0}"/>
              </a:ext>
            </a:extLst>
          </p:cNvPr>
          <p:cNvPicPr>
            <a:picLocks noChangeAspect="1"/>
          </p:cNvPicPr>
          <p:nvPr/>
        </p:nvPicPr>
        <p:blipFill>
          <a:blip r:embed="rId2"/>
          <a:stretch>
            <a:fillRect/>
          </a:stretch>
        </p:blipFill>
        <p:spPr>
          <a:xfrm>
            <a:off x="285150" y="1406769"/>
            <a:ext cx="7939630" cy="2532186"/>
          </a:xfrm>
          <a:prstGeom prst="rect">
            <a:avLst/>
          </a:prstGeom>
        </p:spPr>
      </p:pic>
    </p:spTree>
    <p:extLst>
      <p:ext uri="{BB962C8B-B14F-4D97-AF65-F5344CB8AC3E}">
        <p14:creationId xmlns:p14="http://schemas.microsoft.com/office/powerpoint/2010/main" val="1641593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9"/>
          <p:cNvSpPr txBox="1">
            <a:spLocks noGrp="1"/>
          </p:cNvSpPr>
          <p:nvPr>
            <p:ph type="title"/>
          </p:nvPr>
        </p:nvSpPr>
        <p:spPr>
          <a:xfrm>
            <a:off x="1598100" y="1744672"/>
            <a:ext cx="6319266" cy="193522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GRACIAS POR SU ATECIÒN.</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028F29-0F9C-2843-9910-8650D9DD0B6B}"/>
              </a:ext>
            </a:extLst>
          </p:cNvPr>
          <p:cNvSpPr>
            <a:spLocks noGrp="1"/>
          </p:cNvSpPr>
          <p:nvPr>
            <p:ph type="title"/>
          </p:nvPr>
        </p:nvSpPr>
        <p:spPr/>
        <p:txBody>
          <a:bodyPr/>
          <a:lstStyle/>
          <a:p>
            <a:r>
              <a:rPr lang="es-MX" b="1" dirty="0"/>
              <a:t>OBJETIVOS</a:t>
            </a:r>
            <a:endParaRPr lang="es-MX" dirty="0"/>
          </a:p>
        </p:txBody>
      </p:sp>
      <p:sp>
        <p:nvSpPr>
          <p:cNvPr id="3" name="Marcador de texto 2">
            <a:extLst>
              <a:ext uri="{FF2B5EF4-FFF2-40B4-BE49-F238E27FC236}">
                <a16:creationId xmlns:a16="http://schemas.microsoft.com/office/drawing/2014/main" id="{B892B226-5246-AE4F-B1AB-224514CD6B80}"/>
              </a:ext>
            </a:extLst>
          </p:cNvPr>
          <p:cNvSpPr>
            <a:spLocks noGrp="1"/>
          </p:cNvSpPr>
          <p:nvPr>
            <p:ph type="body" idx="1"/>
          </p:nvPr>
        </p:nvSpPr>
        <p:spPr>
          <a:xfrm>
            <a:off x="720000" y="1088679"/>
            <a:ext cx="7704000" cy="1941599"/>
          </a:xfrm>
        </p:spPr>
        <p:txBody>
          <a:bodyPr/>
          <a:lstStyle/>
          <a:p>
            <a:pPr marL="152400" lvl="0" indent="0">
              <a:buNone/>
            </a:pPr>
            <a:r>
              <a:rPr lang="es-MX" sz="1600" b="1" dirty="0"/>
              <a:t>OBJETIVO GENERAL</a:t>
            </a:r>
            <a:endParaRPr lang="es-MX" sz="1600" dirty="0"/>
          </a:p>
          <a:p>
            <a:pPr marL="323850" lvl="0" indent="-171450">
              <a:buFont typeface="Arial" panose="020B0604020202020204" pitchFamily="34" charset="0"/>
              <a:buChar char="•"/>
            </a:pPr>
            <a:r>
              <a:rPr lang="es-MX" sz="1400" dirty="0"/>
              <a:t>Reducir el nivel de contagios del país</a:t>
            </a:r>
          </a:p>
          <a:p>
            <a:pPr marL="323850" lvl="0" indent="-171450">
              <a:buFont typeface="Arial" panose="020B0604020202020204" pitchFamily="34" charset="0"/>
              <a:buChar char="•"/>
            </a:pPr>
            <a:r>
              <a:rPr lang="es-MX" sz="1400" dirty="0"/>
              <a:t>Reducir el nivel de contagios por día</a:t>
            </a:r>
          </a:p>
          <a:p>
            <a:pPr marL="152400" indent="0">
              <a:buNone/>
            </a:pPr>
            <a:endParaRPr lang="es-MX" dirty="0"/>
          </a:p>
          <a:p>
            <a:pPr marL="152400" lvl="0" indent="0">
              <a:buNone/>
            </a:pPr>
            <a:r>
              <a:rPr lang="es-MX" sz="1600" b="1" dirty="0"/>
              <a:t>OBJETIVOS ESPECIFICOS</a:t>
            </a:r>
            <a:endParaRPr lang="es-MX" sz="1600" dirty="0"/>
          </a:p>
          <a:p>
            <a:pPr marL="323850" lvl="0" indent="-171450">
              <a:buFont typeface="Arial" panose="020B0604020202020204" pitchFamily="34" charset="0"/>
              <a:buChar char="•"/>
            </a:pPr>
            <a:r>
              <a:rPr lang="es-MX" sz="1400" dirty="0"/>
              <a:t>Dar una guía a la población sobre los tipos de pruebas que existen por COVID 19</a:t>
            </a:r>
          </a:p>
          <a:p>
            <a:pPr marL="323850" lvl="0" indent="-171450">
              <a:buFont typeface="Arial" panose="020B0604020202020204" pitchFamily="34" charset="0"/>
              <a:buChar char="•"/>
            </a:pPr>
            <a:r>
              <a:rPr lang="es-MX" sz="1400" dirty="0"/>
              <a:t>Ayudar a los centros de salud a agilizar los procesos de toma de pruebas</a:t>
            </a:r>
          </a:p>
          <a:p>
            <a:pPr marL="152400" indent="0">
              <a:buNone/>
            </a:pPr>
            <a:endParaRPr lang="es-MX" dirty="0"/>
          </a:p>
        </p:txBody>
      </p:sp>
    </p:spTree>
    <p:extLst>
      <p:ext uri="{BB962C8B-B14F-4D97-AF65-F5344CB8AC3E}">
        <p14:creationId xmlns:p14="http://schemas.microsoft.com/office/powerpoint/2010/main" val="3947214670"/>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0"/>
          <p:cNvSpPr txBox="1">
            <a:spLocks noGrp="1"/>
          </p:cNvSpPr>
          <p:nvPr>
            <p:ph type="title"/>
          </p:nvPr>
        </p:nvSpPr>
        <p:spPr>
          <a:xfrm>
            <a:off x="1031550" y="1037636"/>
            <a:ext cx="5369250" cy="5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PLANTEAMIENTO DELPROBLEMA</a:t>
            </a:r>
            <a:endParaRPr dirty="0"/>
          </a:p>
        </p:txBody>
      </p:sp>
      <p:sp>
        <p:nvSpPr>
          <p:cNvPr id="523" name="Google Shape;523;p30"/>
          <p:cNvSpPr txBox="1">
            <a:spLocks noGrp="1"/>
          </p:cNvSpPr>
          <p:nvPr>
            <p:ph type="subTitle" idx="1"/>
          </p:nvPr>
        </p:nvSpPr>
        <p:spPr>
          <a:xfrm>
            <a:off x="1031550" y="2175309"/>
            <a:ext cx="7080900" cy="2618071"/>
          </a:xfrm>
          <a:prstGeom prst="rect">
            <a:avLst/>
          </a:prstGeom>
        </p:spPr>
        <p:txBody>
          <a:bodyPr spcFirstLastPara="1" wrap="square" lIns="91425" tIns="91425" rIns="91425" bIns="91425" anchor="ctr" anchorCtr="0">
            <a:noAutofit/>
          </a:bodyPr>
          <a:lstStyle/>
          <a:p>
            <a:pPr marL="0" lvl="0" indent="0" algn="l"/>
            <a:r>
              <a:rPr lang="es-MX" sz="2000" dirty="0"/>
              <a:t>¿Cómo es que se están realizando las pruebas COVID hoy en día? </a:t>
            </a:r>
          </a:p>
          <a:p>
            <a:pPr marL="0" lvl="0" indent="0" algn="l"/>
            <a:endParaRPr lang="es-MX" sz="1600" dirty="0"/>
          </a:p>
          <a:p>
            <a:pPr lvl="0" algn="just"/>
            <a:r>
              <a:rPr lang="es-MX" sz="1400" dirty="0">
                <a:solidFill>
                  <a:schemeClr val="accent2">
                    <a:lumMod val="40000"/>
                    <a:lumOff val="60000"/>
                  </a:schemeClr>
                </a:solidFill>
              </a:rPr>
              <a:t>¿Qué prueba se debe de realizar?</a:t>
            </a:r>
          </a:p>
          <a:p>
            <a:pPr lvl="0" algn="just"/>
            <a:endParaRPr lang="es-MX" sz="1400" dirty="0">
              <a:solidFill>
                <a:schemeClr val="accent2">
                  <a:lumMod val="40000"/>
                  <a:lumOff val="60000"/>
                </a:schemeClr>
              </a:solidFill>
            </a:endParaRPr>
          </a:p>
          <a:p>
            <a:pPr lvl="0" algn="just"/>
            <a:r>
              <a:rPr lang="es-MX" sz="1400" dirty="0">
                <a:solidFill>
                  <a:schemeClr val="accent2">
                    <a:lumMod val="40000"/>
                    <a:lumOff val="60000"/>
                  </a:schemeClr>
                </a:solidFill>
              </a:rPr>
              <a:t>¿Qué medidas tomar para poder evitar un contagio a la gente externa? (en </a:t>
            </a:r>
          </a:p>
          <a:p>
            <a:pPr lvl="0" algn="just"/>
            <a:r>
              <a:rPr lang="es-MX" sz="1400" dirty="0">
                <a:solidFill>
                  <a:schemeClr val="accent2">
                    <a:lumMod val="40000"/>
                    <a:lumOff val="60000"/>
                  </a:schemeClr>
                </a:solidFill>
              </a:rPr>
              <a:t>caso de que tenga que acudir directamente a su centro de salud a </a:t>
            </a:r>
          </a:p>
          <a:p>
            <a:pPr lvl="0" algn="just"/>
            <a:r>
              <a:rPr lang="es-MX" sz="1400" dirty="0">
                <a:solidFill>
                  <a:schemeClr val="accent2">
                    <a:lumMod val="40000"/>
                    <a:lumOff val="60000"/>
                  </a:schemeClr>
                </a:solidFill>
              </a:rPr>
              <a:t>realizarse su prueba)</a:t>
            </a:r>
          </a:p>
          <a:p>
            <a:pPr lvl="0" algn="just"/>
            <a:endParaRPr lang="es-MX" sz="1400" dirty="0">
              <a:solidFill>
                <a:schemeClr val="accent2">
                  <a:lumMod val="40000"/>
                  <a:lumOff val="60000"/>
                </a:schemeClr>
              </a:solidFill>
            </a:endParaRPr>
          </a:p>
          <a:p>
            <a:pPr lvl="0" algn="just"/>
            <a:r>
              <a:rPr lang="es-MX" sz="1400" dirty="0">
                <a:solidFill>
                  <a:schemeClr val="accent2">
                    <a:lumMod val="40000"/>
                    <a:lumOff val="60000"/>
                  </a:schemeClr>
                </a:solidFill>
              </a:rPr>
              <a:t>Realizara un breve cuestionario sobre los síntomas que presenta y así poder</a:t>
            </a:r>
          </a:p>
          <a:p>
            <a:pPr lvl="0" algn="just"/>
            <a:r>
              <a:rPr lang="es-MX" sz="1400" dirty="0">
                <a:solidFill>
                  <a:schemeClr val="accent2">
                    <a:lumMod val="40000"/>
                    <a:lumOff val="60000"/>
                  </a:schemeClr>
                </a:solidFill>
              </a:rPr>
              <a:t>saber en que nivel se encuentra el paciente con síntomas de COVID</a:t>
            </a:r>
          </a:p>
          <a:p>
            <a:pPr marL="0" lvl="0" indent="0"/>
            <a:endParaRPr dirty="0"/>
          </a:p>
        </p:txBody>
      </p:sp>
    </p:spTree>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41" name="Imagen 40" descr="Mapa&#10;&#10;Descripción generada automáticamente">
            <a:extLst>
              <a:ext uri="{FF2B5EF4-FFF2-40B4-BE49-F238E27FC236}">
                <a16:creationId xmlns:a16="http://schemas.microsoft.com/office/drawing/2014/main" id="{B01C26E5-2293-4F4F-80B9-9B3A0B29ABF5}"/>
              </a:ext>
            </a:extLst>
          </p:cNvPr>
          <p:cNvPicPr>
            <a:picLocks noChangeAspect="1"/>
          </p:cNvPicPr>
          <p:nvPr/>
        </p:nvPicPr>
        <p:blipFill rotWithShape="1">
          <a:blip r:embed="rId4"/>
          <a:srcRect t="12120"/>
          <a:stretch/>
        </p:blipFill>
        <p:spPr>
          <a:xfrm>
            <a:off x="768902" y="1704813"/>
            <a:ext cx="3717261" cy="1923911"/>
          </a:xfrm>
          <a:prstGeom prst="rect">
            <a:avLst/>
          </a:prstGeom>
        </p:spPr>
      </p:pic>
      <p:sp>
        <p:nvSpPr>
          <p:cNvPr id="28" name="Rectángulo 27">
            <a:extLst>
              <a:ext uri="{FF2B5EF4-FFF2-40B4-BE49-F238E27FC236}">
                <a16:creationId xmlns:a16="http://schemas.microsoft.com/office/drawing/2014/main" id="{654B627A-2392-0D41-989E-81D8AF6B8809}"/>
              </a:ext>
            </a:extLst>
          </p:cNvPr>
          <p:cNvSpPr/>
          <p:nvPr/>
        </p:nvSpPr>
        <p:spPr>
          <a:xfrm>
            <a:off x="1022151" y="3704021"/>
            <a:ext cx="3268844" cy="307777"/>
          </a:xfrm>
          <a:prstGeom prst="rect">
            <a:avLst/>
          </a:prstGeom>
        </p:spPr>
        <p:txBody>
          <a:bodyPr wrap="none">
            <a:spAutoFit/>
          </a:bodyPr>
          <a:lstStyle/>
          <a:p>
            <a:pPr algn="ctr">
              <a:spcAft>
                <a:spcPts val="1000"/>
              </a:spcAft>
            </a:pPr>
            <a:r>
              <a:rPr lang="es-MX" i="1" dirty="0">
                <a:solidFill>
                  <a:schemeClr val="accent2">
                    <a:lumMod val="40000"/>
                    <a:lumOff val="60000"/>
                  </a:schemeClr>
                </a:solidFill>
                <a:latin typeface="Arial" panose="020B0604020202020204" pitchFamily="34" charset="0"/>
                <a:ea typeface="Calibri" panose="020F0502020204030204" pitchFamily="34" charset="0"/>
                <a:cs typeface="Times New Roman" panose="02020603050405020304" pitchFamily="18" charset="0"/>
              </a:rPr>
              <a:t>Semáforo de contagios a nivel mundial</a:t>
            </a:r>
            <a:endParaRPr lang="es-MX" sz="1000" i="1" dirty="0">
              <a:solidFill>
                <a:schemeClr val="accent2">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3" name="Imagen 42" descr="Tabla&#10;&#10;Descripción generada automáticamente">
            <a:extLst>
              <a:ext uri="{FF2B5EF4-FFF2-40B4-BE49-F238E27FC236}">
                <a16:creationId xmlns:a16="http://schemas.microsoft.com/office/drawing/2014/main" id="{7B556765-21AA-DC47-A3D3-105E40ABBE41}"/>
              </a:ext>
            </a:extLst>
          </p:cNvPr>
          <p:cNvPicPr>
            <a:picLocks noChangeAspect="1"/>
          </p:cNvPicPr>
          <p:nvPr/>
        </p:nvPicPr>
        <p:blipFill rotWithShape="1">
          <a:blip r:embed="rId5"/>
          <a:srcRect t="5046"/>
          <a:stretch/>
        </p:blipFill>
        <p:spPr>
          <a:xfrm>
            <a:off x="5112991" y="1565329"/>
            <a:ext cx="3717261" cy="2368307"/>
          </a:xfrm>
          <a:prstGeom prst="rect">
            <a:avLst/>
          </a:prstGeom>
        </p:spPr>
      </p:pic>
      <p:sp>
        <p:nvSpPr>
          <p:cNvPr id="29" name="Rectángulo 28">
            <a:extLst>
              <a:ext uri="{FF2B5EF4-FFF2-40B4-BE49-F238E27FC236}">
                <a16:creationId xmlns:a16="http://schemas.microsoft.com/office/drawing/2014/main" id="{696AB387-C06B-E046-89A8-4539809A07E0}"/>
              </a:ext>
            </a:extLst>
          </p:cNvPr>
          <p:cNvSpPr/>
          <p:nvPr/>
        </p:nvSpPr>
        <p:spPr>
          <a:xfrm>
            <a:off x="5112991" y="4011798"/>
            <a:ext cx="3945900" cy="523220"/>
          </a:xfrm>
          <a:prstGeom prst="rect">
            <a:avLst/>
          </a:prstGeom>
        </p:spPr>
        <p:txBody>
          <a:bodyPr wrap="square">
            <a:spAutoFit/>
          </a:bodyPr>
          <a:lstStyle/>
          <a:p>
            <a:pPr algn="ctr">
              <a:spcAft>
                <a:spcPts val="1000"/>
              </a:spcAft>
            </a:pPr>
            <a:r>
              <a:rPr lang="es-MX" i="1" dirty="0">
                <a:solidFill>
                  <a:schemeClr val="accent2">
                    <a:lumMod val="40000"/>
                    <a:lumOff val="60000"/>
                  </a:schemeClr>
                </a:solidFill>
                <a:latin typeface="Arial" panose="020B0604020202020204" pitchFamily="34" charset="0"/>
                <a:ea typeface="Calibri" panose="020F0502020204030204" pitchFamily="34" charset="0"/>
                <a:cs typeface="Times New Roman" panose="02020603050405020304" pitchFamily="18" charset="0"/>
              </a:rPr>
              <a:t>Comparativa de nivel de contagios a nivel mundial</a:t>
            </a:r>
            <a:endParaRPr lang="es-MX" sz="1000" i="1" dirty="0">
              <a:solidFill>
                <a:schemeClr val="accent2">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1026" name="Picture 2" descr="Sheinbaum pide no hacer filas para vacunas: &amp;#39;con 15 minutos basta&amp;#39;">
            <a:extLst>
              <a:ext uri="{FF2B5EF4-FFF2-40B4-BE49-F238E27FC236}">
                <a16:creationId xmlns:a16="http://schemas.microsoft.com/office/drawing/2014/main" id="{BFC4A364-82B9-8248-893C-277DE8F6CC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586" y="2186439"/>
            <a:ext cx="3996086" cy="2247799"/>
          </a:xfrm>
          <a:prstGeom prst="roundRect">
            <a:avLst/>
          </a:prstGeom>
          <a:noFill/>
          <a:extLst>
            <a:ext uri="{909E8E84-426E-40DD-AFC4-6F175D3DCCD1}">
              <a14:hiddenFill xmlns:a14="http://schemas.microsoft.com/office/drawing/2010/main">
                <a:solidFill>
                  <a:srgbClr val="FFFFFF"/>
                </a:solidFill>
              </a14:hiddenFill>
            </a:ext>
          </a:extLst>
        </p:spPr>
      </p:pic>
      <p:sp>
        <p:nvSpPr>
          <p:cNvPr id="545" name="Google Shape;545;p32"/>
          <p:cNvSpPr txBox="1">
            <a:spLocks noGrp="1"/>
          </p:cNvSpPr>
          <p:nvPr>
            <p:ph type="title" idx="6"/>
          </p:nvPr>
        </p:nvSpPr>
        <p:spPr>
          <a:xfrm>
            <a:off x="720000" y="5974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JUSTIFICACION</a:t>
            </a:r>
            <a:endParaRPr dirty="0"/>
          </a:p>
        </p:txBody>
      </p:sp>
      <p:sp>
        <p:nvSpPr>
          <p:cNvPr id="15" name="CuadroTexto 14">
            <a:extLst>
              <a:ext uri="{FF2B5EF4-FFF2-40B4-BE49-F238E27FC236}">
                <a16:creationId xmlns:a16="http://schemas.microsoft.com/office/drawing/2014/main" id="{26778B6C-56F5-E44C-A096-95622DB0DE5F}"/>
              </a:ext>
            </a:extLst>
          </p:cNvPr>
          <p:cNvSpPr txBox="1"/>
          <p:nvPr/>
        </p:nvSpPr>
        <p:spPr>
          <a:xfrm>
            <a:off x="4061861" y="2752825"/>
            <a:ext cx="243978" cy="307777"/>
          </a:xfrm>
          <a:prstGeom prst="rect">
            <a:avLst/>
          </a:prstGeom>
          <a:noFill/>
        </p:spPr>
        <p:txBody>
          <a:bodyPr wrap="none" rtlCol="0">
            <a:spAutoFit/>
          </a:bodyPr>
          <a:lstStyle/>
          <a:p>
            <a:r>
              <a:rPr lang="es-MX" dirty="0"/>
              <a:t>`</a:t>
            </a:r>
          </a:p>
        </p:txBody>
      </p:sp>
      <p:sp>
        <p:nvSpPr>
          <p:cNvPr id="42" name="Marcador de texto 2">
            <a:extLst>
              <a:ext uri="{FF2B5EF4-FFF2-40B4-BE49-F238E27FC236}">
                <a16:creationId xmlns:a16="http://schemas.microsoft.com/office/drawing/2014/main" id="{E4A73CC8-B953-5244-ABE4-C82D9E69E9CA}"/>
              </a:ext>
            </a:extLst>
          </p:cNvPr>
          <p:cNvSpPr txBox="1">
            <a:spLocks/>
          </p:cNvSpPr>
          <p:nvPr/>
        </p:nvSpPr>
        <p:spPr>
          <a:xfrm>
            <a:off x="829725" y="630151"/>
            <a:ext cx="4826795" cy="19415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2"/>
              </a:buClr>
              <a:buSzPts val="1400"/>
              <a:buFont typeface="Jura Medium"/>
              <a:buNone/>
              <a:defRPr sz="1400" b="0" i="0" u="none" strike="noStrike" cap="none">
                <a:solidFill>
                  <a:schemeClr val="accent2"/>
                </a:solidFill>
                <a:latin typeface="Jura Medium"/>
                <a:ea typeface="Jura Medium"/>
                <a:cs typeface="Jura Medium"/>
                <a:sym typeface="Jura Medium"/>
              </a:defRPr>
            </a:lvl1pPr>
            <a:lvl2pPr marL="914400" marR="0" lvl="1" indent="-317500" algn="ctr" rtl="0">
              <a:lnSpc>
                <a:spcPct val="100000"/>
              </a:lnSpc>
              <a:spcBef>
                <a:spcPts val="0"/>
              </a:spcBef>
              <a:spcAft>
                <a:spcPts val="0"/>
              </a:spcAft>
              <a:buClr>
                <a:schemeClr val="accent2"/>
              </a:buClr>
              <a:buSzPts val="1400"/>
              <a:buFont typeface="Jura Medium"/>
              <a:buNone/>
              <a:defRPr sz="1400" b="0" i="0" u="none" strike="noStrike" cap="none">
                <a:solidFill>
                  <a:schemeClr val="accent2"/>
                </a:solidFill>
                <a:latin typeface="Jura Medium"/>
                <a:ea typeface="Jura Medium"/>
                <a:cs typeface="Jura Medium"/>
                <a:sym typeface="Jura Medium"/>
              </a:defRPr>
            </a:lvl2pPr>
            <a:lvl3pPr marL="1371600" marR="0" lvl="2" indent="-317500" algn="ctr" rtl="0">
              <a:lnSpc>
                <a:spcPct val="100000"/>
              </a:lnSpc>
              <a:spcBef>
                <a:spcPts val="0"/>
              </a:spcBef>
              <a:spcAft>
                <a:spcPts val="0"/>
              </a:spcAft>
              <a:buClr>
                <a:schemeClr val="accent2"/>
              </a:buClr>
              <a:buSzPts val="1400"/>
              <a:buFont typeface="Jura Medium"/>
              <a:buNone/>
              <a:defRPr sz="1400" b="0" i="0" u="none" strike="noStrike" cap="none">
                <a:solidFill>
                  <a:schemeClr val="accent2"/>
                </a:solidFill>
                <a:latin typeface="Jura Medium"/>
                <a:ea typeface="Jura Medium"/>
                <a:cs typeface="Jura Medium"/>
                <a:sym typeface="Jura Medium"/>
              </a:defRPr>
            </a:lvl3pPr>
            <a:lvl4pPr marL="1828800" marR="0" lvl="3" indent="-317500" algn="ctr" rtl="0">
              <a:lnSpc>
                <a:spcPct val="100000"/>
              </a:lnSpc>
              <a:spcBef>
                <a:spcPts val="0"/>
              </a:spcBef>
              <a:spcAft>
                <a:spcPts val="0"/>
              </a:spcAft>
              <a:buClr>
                <a:schemeClr val="accent2"/>
              </a:buClr>
              <a:buSzPts val="1400"/>
              <a:buFont typeface="Jura Medium"/>
              <a:buNone/>
              <a:defRPr sz="1400" b="0" i="0" u="none" strike="noStrike" cap="none">
                <a:solidFill>
                  <a:schemeClr val="accent2"/>
                </a:solidFill>
                <a:latin typeface="Jura Medium"/>
                <a:ea typeface="Jura Medium"/>
                <a:cs typeface="Jura Medium"/>
                <a:sym typeface="Jura Medium"/>
              </a:defRPr>
            </a:lvl4pPr>
            <a:lvl5pPr marL="2286000" marR="0" lvl="4" indent="-317500" algn="ctr" rtl="0">
              <a:lnSpc>
                <a:spcPct val="100000"/>
              </a:lnSpc>
              <a:spcBef>
                <a:spcPts val="0"/>
              </a:spcBef>
              <a:spcAft>
                <a:spcPts val="0"/>
              </a:spcAft>
              <a:buClr>
                <a:schemeClr val="accent2"/>
              </a:buClr>
              <a:buSzPts val="1400"/>
              <a:buFont typeface="Jura Medium"/>
              <a:buNone/>
              <a:defRPr sz="1400" b="0" i="0" u="none" strike="noStrike" cap="none">
                <a:solidFill>
                  <a:schemeClr val="accent2"/>
                </a:solidFill>
                <a:latin typeface="Jura Medium"/>
                <a:ea typeface="Jura Medium"/>
                <a:cs typeface="Jura Medium"/>
                <a:sym typeface="Jura Medium"/>
              </a:defRPr>
            </a:lvl5pPr>
            <a:lvl6pPr marL="2743200" marR="0" lvl="5" indent="-317500" algn="ctr" rtl="0">
              <a:lnSpc>
                <a:spcPct val="100000"/>
              </a:lnSpc>
              <a:spcBef>
                <a:spcPts val="0"/>
              </a:spcBef>
              <a:spcAft>
                <a:spcPts val="0"/>
              </a:spcAft>
              <a:buClr>
                <a:schemeClr val="accent2"/>
              </a:buClr>
              <a:buSzPts val="1400"/>
              <a:buFont typeface="Jura Medium"/>
              <a:buNone/>
              <a:defRPr sz="1400" b="0" i="0" u="none" strike="noStrike" cap="none">
                <a:solidFill>
                  <a:schemeClr val="accent2"/>
                </a:solidFill>
                <a:latin typeface="Jura Medium"/>
                <a:ea typeface="Jura Medium"/>
                <a:cs typeface="Jura Medium"/>
                <a:sym typeface="Jura Medium"/>
              </a:defRPr>
            </a:lvl6pPr>
            <a:lvl7pPr marL="3200400" marR="0" lvl="6" indent="-317500" algn="ctr" rtl="0">
              <a:lnSpc>
                <a:spcPct val="100000"/>
              </a:lnSpc>
              <a:spcBef>
                <a:spcPts val="0"/>
              </a:spcBef>
              <a:spcAft>
                <a:spcPts val="0"/>
              </a:spcAft>
              <a:buClr>
                <a:schemeClr val="accent2"/>
              </a:buClr>
              <a:buSzPts val="1400"/>
              <a:buFont typeface="Jura Medium"/>
              <a:buNone/>
              <a:defRPr sz="1400" b="0" i="0" u="none" strike="noStrike" cap="none">
                <a:solidFill>
                  <a:schemeClr val="accent2"/>
                </a:solidFill>
                <a:latin typeface="Jura Medium"/>
                <a:ea typeface="Jura Medium"/>
                <a:cs typeface="Jura Medium"/>
                <a:sym typeface="Jura Medium"/>
              </a:defRPr>
            </a:lvl7pPr>
            <a:lvl8pPr marL="3657600" marR="0" lvl="7" indent="-317500" algn="ctr" rtl="0">
              <a:lnSpc>
                <a:spcPct val="100000"/>
              </a:lnSpc>
              <a:spcBef>
                <a:spcPts val="0"/>
              </a:spcBef>
              <a:spcAft>
                <a:spcPts val="0"/>
              </a:spcAft>
              <a:buClr>
                <a:schemeClr val="accent2"/>
              </a:buClr>
              <a:buSzPts val="1400"/>
              <a:buFont typeface="Jura Medium"/>
              <a:buNone/>
              <a:defRPr sz="1400" b="0" i="0" u="none" strike="noStrike" cap="none">
                <a:solidFill>
                  <a:schemeClr val="accent2"/>
                </a:solidFill>
                <a:latin typeface="Jura Medium"/>
                <a:ea typeface="Jura Medium"/>
                <a:cs typeface="Jura Medium"/>
                <a:sym typeface="Jura Medium"/>
              </a:defRPr>
            </a:lvl8pPr>
            <a:lvl9pPr marL="4114800" marR="0" lvl="8" indent="-317500" algn="ctr" rtl="0">
              <a:lnSpc>
                <a:spcPct val="100000"/>
              </a:lnSpc>
              <a:spcBef>
                <a:spcPts val="0"/>
              </a:spcBef>
              <a:spcAft>
                <a:spcPts val="0"/>
              </a:spcAft>
              <a:buClr>
                <a:schemeClr val="accent2"/>
              </a:buClr>
              <a:buSzPts val="1400"/>
              <a:buFont typeface="Jura Medium"/>
              <a:buNone/>
              <a:defRPr sz="1400" b="0" i="0" u="none" strike="noStrike" cap="none">
                <a:solidFill>
                  <a:schemeClr val="accent2"/>
                </a:solidFill>
                <a:latin typeface="Jura Medium"/>
                <a:ea typeface="Jura Medium"/>
                <a:cs typeface="Jura Medium"/>
                <a:sym typeface="Jura Medium"/>
              </a:defRPr>
            </a:lvl9pPr>
          </a:lstStyle>
          <a:p>
            <a:pPr algn="l"/>
            <a:r>
              <a:rPr lang="es-MX" dirty="0"/>
              <a:t>Este proyecto lo que realmente busca lograr es</a:t>
            </a:r>
          </a:p>
          <a:p>
            <a:pPr algn="l"/>
            <a:r>
              <a:rPr lang="es-MX" dirty="0"/>
              <a:t>que haya un proceso útil y una ayuda para los</a:t>
            </a:r>
          </a:p>
          <a:p>
            <a:pPr algn="l"/>
            <a:r>
              <a:rPr lang="es-MX" dirty="0"/>
              <a:t>usuarios que tengan posible contagio de COVID-19.</a:t>
            </a:r>
            <a:endParaRPr lang="es-MX" dirty="0">
              <a:solidFill>
                <a:schemeClr val="accent2">
                  <a:lumMod val="40000"/>
                  <a:lumOff val="60000"/>
                </a:schemeClr>
              </a:solidFill>
            </a:endParaRPr>
          </a:p>
        </p:txBody>
      </p:sp>
    </p:spTree>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33"/>
          <p:cNvSpPr txBox="1">
            <a:spLocks noGrp="1"/>
          </p:cNvSpPr>
          <p:nvPr>
            <p:ph type="title"/>
          </p:nvPr>
        </p:nvSpPr>
        <p:spPr>
          <a:xfrm>
            <a:off x="720000" y="5974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ALCANCE</a:t>
            </a:r>
            <a:endParaRPr dirty="0"/>
          </a:p>
        </p:txBody>
      </p:sp>
      <p:sp>
        <p:nvSpPr>
          <p:cNvPr id="575" name="Google Shape;575;p33"/>
          <p:cNvSpPr txBox="1">
            <a:spLocks noGrp="1"/>
          </p:cNvSpPr>
          <p:nvPr>
            <p:ph type="subTitle" idx="1"/>
          </p:nvPr>
        </p:nvSpPr>
        <p:spPr>
          <a:xfrm>
            <a:off x="891412" y="1156519"/>
            <a:ext cx="7361174" cy="1640537"/>
          </a:xfrm>
          <a:prstGeom prst="rect">
            <a:avLst/>
          </a:prstGeom>
        </p:spPr>
        <p:txBody>
          <a:bodyPr spcFirstLastPara="1" wrap="square" lIns="91425" tIns="91425" rIns="91425" bIns="91425" anchor="t" anchorCtr="0">
            <a:noAutofit/>
          </a:bodyPr>
          <a:lstStyle/>
          <a:p>
            <a:pPr marL="0" lvl="0" indent="0">
              <a:buNone/>
            </a:pPr>
            <a:r>
              <a:rPr lang="es-MX" dirty="0"/>
              <a:t>El uso de la implementación del Chatbot para la mejora de los servicios de atención medica en requerimiento por estos casos por covid que se vive a nivel mundial.</a:t>
            </a:r>
          </a:p>
          <a:p>
            <a:pPr marL="0" lvl="0" indent="0">
              <a:buNone/>
            </a:pPr>
            <a:endParaRPr lang="es-MX" dirty="0"/>
          </a:p>
          <a:p>
            <a:pPr marL="0" lvl="0" indent="0">
              <a:buNone/>
            </a:pPr>
            <a:r>
              <a:rPr lang="es-MX" dirty="0"/>
              <a:t>Los resultados y conclusiones no solo beneficiaran a los pacientes si no al cuerpo médico ya que de esta forma se prevé el congio por acumulación de personas en centros de atención u hospitales </a:t>
            </a:r>
            <a:endParaRPr dirty="0"/>
          </a:p>
        </p:txBody>
      </p:sp>
      <p:pic>
        <p:nvPicPr>
          <p:cNvPr id="2050" name="Picture 2" descr="robot androide médico con estetoscopio. concepto médico robot. 1902644  Vector en Vecteezy">
            <a:extLst>
              <a:ext uri="{FF2B5EF4-FFF2-40B4-BE49-F238E27FC236}">
                <a16:creationId xmlns:a16="http://schemas.microsoft.com/office/drawing/2014/main" id="{D092EA21-F207-2344-AEB9-4A5E353123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0452" y="2898424"/>
            <a:ext cx="1952062" cy="1952062"/>
          </a:xfrm>
          <a:prstGeom prst="round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4"/>
          <p:cNvSpPr txBox="1">
            <a:spLocks noGrp="1"/>
          </p:cNvSpPr>
          <p:nvPr>
            <p:ph type="title"/>
          </p:nvPr>
        </p:nvSpPr>
        <p:spPr>
          <a:xfrm>
            <a:off x="347810" y="436771"/>
            <a:ext cx="4070185" cy="92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t>LIMITACIONES</a:t>
            </a:r>
            <a:endParaRPr sz="2800" dirty="0"/>
          </a:p>
        </p:txBody>
      </p:sp>
      <p:sp>
        <p:nvSpPr>
          <p:cNvPr id="582" name="Google Shape;582;p34"/>
          <p:cNvSpPr txBox="1">
            <a:spLocks noGrp="1"/>
          </p:cNvSpPr>
          <p:nvPr>
            <p:ph type="subTitle" idx="1"/>
          </p:nvPr>
        </p:nvSpPr>
        <p:spPr>
          <a:xfrm>
            <a:off x="424814" y="1185792"/>
            <a:ext cx="7316504" cy="575745"/>
          </a:xfrm>
          <a:prstGeom prst="rect">
            <a:avLst/>
          </a:prstGeom>
        </p:spPr>
        <p:txBody>
          <a:bodyPr spcFirstLastPara="1" wrap="square" lIns="91425" tIns="91425" rIns="91425" bIns="91425" anchor="ctr" anchorCtr="0">
            <a:noAutofit/>
          </a:bodyPr>
          <a:lstStyle/>
          <a:p>
            <a:pPr marL="0" indent="0" algn="just"/>
            <a:r>
              <a:rPr lang="es-MX" sz="1600" dirty="0"/>
              <a:t>El estudio está limitado al diseño de una herramienta web, donde se realizará consultas por el caso de contagios por COVID 19.</a:t>
            </a:r>
          </a:p>
          <a:p>
            <a:pPr marL="0" lvl="0" indent="0" algn="l" rtl="0">
              <a:spcBef>
                <a:spcPts val="0"/>
              </a:spcBef>
              <a:spcAft>
                <a:spcPts val="0"/>
              </a:spcAft>
              <a:buNone/>
            </a:pPr>
            <a:endParaRPr dirty="0"/>
          </a:p>
        </p:txBody>
      </p:sp>
      <p:grpSp>
        <p:nvGrpSpPr>
          <p:cNvPr id="583" name="Google Shape;583;p34"/>
          <p:cNvGrpSpPr/>
          <p:nvPr/>
        </p:nvGrpSpPr>
        <p:grpSpPr>
          <a:xfrm rot="-8100000">
            <a:off x="7367297" y="5253317"/>
            <a:ext cx="2553976" cy="244173"/>
            <a:chOff x="-818425" y="4412100"/>
            <a:chExt cx="2554000" cy="244175"/>
          </a:xfrm>
        </p:grpSpPr>
        <p:cxnSp>
          <p:nvCxnSpPr>
            <p:cNvPr id="584" name="Google Shape;584;p34"/>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585" name="Google Shape;585;p34"/>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586" name="Google Shape;586;p34"/>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pic>
        <p:nvPicPr>
          <p:cNvPr id="5" name="Imagen 4" descr="Un dibujo animado con letras&#10;&#10;Descripción generada automáticamente con confianza media">
            <a:extLst>
              <a:ext uri="{FF2B5EF4-FFF2-40B4-BE49-F238E27FC236}">
                <a16:creationId xmlns:a16="http://schemas.microsoft.com/office/drawing/2014/main" id="{A059D257-0D15-9A48-8D00-6529EF5D800C}"/>
              </a:ext>
            </a:extLst>
          </p:cNvPr>
          <p:cNvPicPr>
            <a:picLocks noChangeAspect="1"/>
          </p:cNvPicPr>
          <p:nvPr/>
        </p:nvPicPr>
        <p:blipFill>
          <a:blip r:embed="rId4"/>
          <a:stretch>
            <a:fillRect/>
          </a:stretch>
        </p:blipFill>
        <p:spPr>
          <a:xfrm>
            <a:off x="2789882" y="1933751"/>
            <a:ext cx="2808030" cy="2202377"/>
          </a:xfrm>
          <a:prstGeom prst="roundRect">
            <a:avLst/>
          </a:prstGeom>
        </p:spPr>
      </p:pic>
    </p:spTree>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36"/>
          <p:cNvSpPr txBox="1">
            <a:spLocks noGrp="1"/>
          </p:cNvSpPr>
          <p:nvPr>
            <p:ph type="title"/>
          </p:nvPr>
        </p:nvSpPr>
        <p:spPr>
          <a:xfrm>
            <a:off x="793300" y="541347"/>
            <a:ext cx="6876900" cy="567000"/>
          </a:xfrm>
          <a:prstGeom prst="rect">
            <a:avLst/>
          </a:prstGeom>
        </p:spPr>
        <p:txBody>
          <a:bodyPr spcFirstLastPara="1" wrap="square" lIns="91425" tIns="91425" rIns="91425" bIns="91425" anchor="ctr" anchorCtr="0">
            <a:noAutofit/>
          </a:bodyPr>
          <a:lstStyle/>
          <a:p>
            <a:pPr lvl="0" algn="l"/>
            <a:r>
              <a:rPr lang="en-US" sz="2400" dirty="0"/>
              <a:t>HISTORIA DEL ARTE</a:t>
            </a:r>
            <a:endParaRPr sz="2400" dirty="0"/>
          </a:p>
        </p:txBody>
      </p:sp>
      <p:pic>
        <p:nvPicPr>
          <p:cNvPr id="7" name="Imagen 6" descr="BotsCrew_logo">
            <a:extLst>
              <a:ext uri="{FF2B5EF4-FFF2-40B4-BE49-F238E27FC236}">
                <a16:creationId xmlns:a16="http://schemas.microsoft.com/office/drawing/2014/main" id="{5C74CC35-7010-7B46-89A2-9F6104DA28C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16232" y="2767866"/>
            <a:ext cx="1569720" cy="1569720"/>
          </a:xfrm>
          <a:prstGeom prst="roundRect">
            <a:avLst/>
          </a:prstGeom>
          <a:noFill/>
          <a:ln>
            <a:noFill/>
          </a:ln>
        </p:spPr>
      </p:pic>
      <p:pic>
        <p:nvPicPr>
          <p:cNvPr id="8" name="Imagen 7" descr="CedexTechnologies_logo">
            <a:extLst>
              <a:ext uri="{FF2B5EF4-FFF2-40B4-BE49-F238E27FC236}">
                <a16:creationId xmlns:a16="http://schemas.microsoft.com/office/drawing/2014/main" id="{DF49041B-4716-5943-89AC-6DC45E42200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36435" y="1331440"/>
            <a:ext cx="2238375" cy="571500"/>
          </a:xfrm>
          <a:prstGeom prst="roundRect">
            <a:avLst/>
          </a:prstGeom>
          <a:noFill/>
          <a:ln>
            <a:noFill/>
          </a:ln>
        </p:spPr>
      </p:pic>
      <p:pic>
        <p:nvPicPr>
          <p:cNvPr id="9" name="Imagen 8" descr="chatbots.studio_logo">
            <a:extLst>
              <a:ext uri="{FF2B5EF4-FFF2-40B4-BE49-F238E27FC236}">
                <a16:creationId xmlns:a16="http://schemas.microsoft.com/office/drawing/2014/main" id="{F75154B3-93A0-384E-88AF-468F7E592F9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74847" y="1090945"/>
            <a:ext cx="1052489" cy="1052489"/>
          </a:xfrm>
          <a:prstGeom prst="roundRect">
            <a:avLst/>
          </a:prstGeom>
          <a:noFill/>
          <a:ln>
            <a:noFill/>
          </a:ln>
        </p:spPr>
      </p:pic>
      <p:pic>
        <p:nvPicPr>
          <p:cNvPr id="10" name="Imagen 9" descr="DTM_Logo">
            <a:extLst>
              <a:ext uri="{FF2B5EF4-FFF2-40B4-BE49-F238E27FC236}">
                <a16:creationId xmlns:a16="http://schemas.microsoft.com/office/drawing/2014/main" id="{D289C4F7-E452-5848-A657-20152BA4016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596933" y="2246001"/>
            <a:ext cx="2128520" cy="872490"/>
          </a:xfrm>
          <a:prstGeom prst="roundRect">
            <a:avLst/>
          </a:prstGeom>
          <a:noFill/>
          <a:ln>
            <a:noFill/>
          </a:ln>
        </p:spPr>
      </p:pic>
      <p:pic>
        <p:nvPicPr>
          <p:cNvPr id="11" name="Imagen 10" descr="MasterOfCode_logo">
            <a:extLst>
              <a:ext uri="{FF2B5EF4-FFF2-40B4-BE49-F238E27FC236}">
                <a16:creationId xmlns:a16="http://schemas.microsoft.com/office/drawing/2014/main" id="{F9CDBCD7-8594-C342-B105-EA738FA4C70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36435" y="2904145"/>
            <a:ext cx="2249412" cy="1297161"/>
          </a:xfrm>
          <a:prstGeom prst="roundRect">
            <a:avLst/>
          </a:prstGeom>
          <a:noFill/>
          <a:ln>
            <a:noFill/>
          </a:ln>
        </p:spPr>
      </p:pic>
    </p:spTree>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Meeting in Virtual Reality by Slidesgo">
  <a:themeElements>
    <a:clrScheme name="Simple Light">
      <a:dk1>
        <a:srgbClr val="050E38"/>
      </a:dk1>
      <a:lt1>
        <a:srgbClr val="FFFFFF"/>
      </a:lt1>
      <a:dk2>
        <a:srgbClr val="112055"/>
      </a:dk2>
      <a:lt2>
        <a:srgbClr val="3186B9"/>
      </a:lt2>
      <a:accent1>
        <a:srgbClr val="21FFFF"/>
      </a:accent1>
      <a:accent2>
        <a:srgbClr val="7CD5F3"/>
      </a:accent2>
      <a:accent3>
        <a:srgbClr val="FFFFFF"/>
      </a:accent3>
      <a:accent4>
        <a:srgbClr val="FFFFFF"/>
      </a:accent4>
      <a:accent5>
        <a:srgbClr val="FFFFFF"/>
      </a:accent5>
      <a:accent6>
        <a:srgbClr val="FFFFFF"/>
      </a:accent6>
      <a:hlink>
        <a:srgbClr val="7CD5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